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78" r:id="rId7"/>
    <p:sldId id="279" r:id="rId8"/>
    <p:sldId id="280" r:id="rId9"/>
    <p:sldId id="281" r:id="rId10"/>
    <p:sldId id="282" r:id="rId11"/>
    <p:sldId id="283"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5" r:id="rId27"/>
    <p:sldId id="274" r:id="rId28"/>
    <p:sldId id="277" r:id="rId29"/>
    <p:sldId id="276" r:id="rId30"/>
    <p:sldId id="284" r:id="rId31"/>
    <p:sldId id="285" r:id="rId32"/>
    <p:sldId id="286" r:id="rId33"/>
    <p:sldId id="287" r:id="rId34"/>
    <p:sldId id="288" r:id="rId3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50" d="100"/>
          <a:sy n="50" d="100"/>
        </p:scale>
        <p:origin x="-1090"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제목 슬라이드">
    <p:spTree>
      <p:nvGrpSpPr>
        <p:cNvPr id="1" name=""/>
        <p:cNvGrpSpPr/>
        <p:nvPr/>
      </p:nvGrpSpPr>
      <p:grpSpPr>
        <a:xfrm>
          <a:off x="0" y="0"/>
          <a:ext cx="0" cy="0"/>
          <a:chOff x="0" y="0"/>
          <a:chExt cx="0" cy="0"/>
        </a:xfrm>
      </p:grpSpPr>
      <p:sp>
        <p:nvSpPr>
          <p:cNvPr id="10" name="직각 삼각형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제목 8"/>
          <p:cNvSpPr>
            <a:spLocks noGrp="1"/>
          </p:cNvSpPr>
          <p:nvPr>
            <p:ph type="ctrTitle" hasCustomPrompt="1"/>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ko-KR" altLang="en-US" smtClean="0"/>
              <a:t>마스터 제목 스타일 편집</a:t>
            </a:r>
            <a:endParaRPr kumimoji="0" lang="en-US"/>
          </a:p>
        </p:txBody>
      </p:sp>
      <p:sp>
        <p:nvSpPr>
          <p:cNvPr id="17" name="부제목 16"/>
          <p:cNvSpPr>
            <a:spLocks noGrp="1"/>
          </p:cNvSpPr>
          <p:nvPr>
            <p:ph type="subTitle" idx="1" hasCustomPrompt="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ko-KR" altLang="en-US" smtClean="0"/>
              <a:t>마스터 부제목 스타일 편집</a:t>
            </a:r>
            <a:endParaRPr kumimoji="0" lang="en-US"/>
          </a:p>
        </p:txBody>
      </p:sp>
      <p:grpSp>
        <p:nvGrpSpPr>
          <p:cNvPr id="2" name="그룹 1"/>
          <p:cNvGrpSpPr/>
          <p:nvPr/>
        </p:nvGrpSpPr>
        <p:grpSpPr>
          <a:xfrm>
            <a:off x="-3765" y="4953000"/>
            <a:ext cx="9147765" cy="1912088"/>
            <a:chOff x="-3765" y="4832896"/>
            <a:chExt cx="9147765" cy="2032192"/>
          </a:xfrm>
        </p:grpSpPr>
        <p:sp>
          <p:nvSpPr>
            <p:cNvPr id="7" name="자유형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자유형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자유형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직선 연결선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날짜 개체 틀 29"/>
          <p:cNvSpPr>
            <a:spLocks noGrp="1"/>
          </p:cNvSpPr>
          <p:nvPr>
            <p:ph type="dt" sz="half" idx="10"/>
          </p:nvPr>
        </p:nvSpPr>
        <p:spPr/>
        <p:txBody>
          <a:bodyPr/>
          <a:lstStyle>
            <a:lvl1pPr>
              <a:defRPr>
                <a:solidFill>
                  <a:srgbClr val="FFFFFF"/>
                </a:solidFill>
              </a:defRPr>
            </a:lvl1pPr>
          </a:lstStyle>
          <a:p>
            <a:fld id="{D6FDCEE7-20DE-4A64-9F95-6D84684CC4DB}" type="datetimeFigureOut">
              <a:rPr lang="ko-KR" altLang="en-US" smtClean="0"/>
            </a:fld>
            <a:endParaRPr lang="ko-KR" altLang="en-US"/>
          </a:p>
        </p:txBody>
      </p:sp>
      <p:sp>
        <p:nvSpPr>
          <p:cNvPr id="19" name="바닥글 개체 틀 18"/>
          <p:cNvSpPr>
            <a:spLocks noGrp="1"/>
          </p:cNvSpPr>
          <p:nvPr>
            <p:ph type="ftr" sz="quarter" idx="11"/>
          </p:nvPr>
        </p:nvSpPr>
        <p:spPr/>
        <p:txBody>
          <a:bodyPr/>
          <a:lstStyle>
            <a:lvl1pPr>
              <a:defRPr>
                <a:solidFill>
                  <a:schemeClr val="accent1">
                    <a:tint val="20000"/>
                  </a:schemeClr>
                </a:solidFill>
              </a:defRPr>
            </a:lvl1pPr>
          </a:lstStyle>
          <a:p>
            <a:endParaRPr lang="ko-KR" altLang="en-US"/>
          </a:p>
        </p:txBody>
      </p:sp>
      <p:sp>
        <p:nvSpPr>
          <p:cNvPr id="27" name="슬라이드 번호 개체 틀 26"/>
          <p:cNvSpPr>
            <a:spLocks noGrp="1"/>
          </p:cNvSpPr>
          <p:nvPr>
            <p:ph type="sldNum" sz="quarter" idx="12"/>
          </p:nvPr>
        </p:nvSpPr>
        <p:spPr/>
        <p:txBody>
          <a:bodyPr/>
          <a:lstStyle>
            <a:lvl1pPr>
              <a:defRPr>
                <a:solidFill>
                  <a:srgbClr val="FFFFFF"/>
                </a:solidFill>
              </a:defRPr>
            </a:lvl1pPr>
          </a:lstStyle>
          <a:p>
            <a:fld id="{D4B6A0F6-1E58-4295-B014-AD5A2EAE3E58}" type="slidenum">
              <a:rPr lang="ko-KR" altLang="en-US" smtClean="0"/>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p:txBody>
          <a:bodyPr/>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4B6A0F6-1E58-4295-B014-AD5A2EAE3E58}" type="slidenum">
              <a:rPr lang="ko-KR" altLang="en-US" smtClean="0"/>
            </a:fld>
            <a:endParaRPr lang="ko-KR" altLang="en-US"/>
          </a:p>
        </p:txBody>
      </p:sp>
      <p:sp>
        <p:nvSpPr>
          <p:cNvPr id="7" name="제목 6"/>
          <p:cNvSpPr>
            <a:spLocks noGrp="1"/>
          </p:cNvSpPr>
          <p:nvPr>
            <p:ph type="title" hasCustomPrompt="1"/>
          </p:nvPr>
        </p:nvSpPr>
        <p:spPr/>
        <p:txBody>
          <a:bodyPr rtlCol="0"/>
          <a:lstStyle/>
          <a:p>
            <a:r>
              <a:rPr kumimoji="0" lang="ko-KR" altLang="en-US" smtClean="0"/>
              <a:t>마스터 제목 스타일 편집</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bg>
      <p:bgRef idx="1002">
        <a:schemeClr val="bg1"/>
      </p:bgRef>
    </p:bg>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ko-KR" altLang="en-US" smtClean="0"/>
              <a:t>마스터 제목 스타일 편집</a:t>
            </a:r>
            <a:endParaRPr kumimoji="0" lang="en-US"/>
          </a:p>
        </p:txBody>
      </p:sp>
      <p:sp>
        <p:nvSpPr>
          <p:cNvPr id="3" name="텍스트 개체 틀 2"/>
          <p:cNvSpPr>
            <a:spLocks noGrp="1"/>
          </p:cNvSpPr>
          <p:nvPr>
            <p:ph type="body" idx="1" hasCustomPrompt="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ko-KR" altLang="en-US" smtClean="0"/>
              <a:t>마스터 텍스트 스타일을 편집합니다</a:t>
            </a:r>
            <a:endParaRPr kumimoji="0" lang="ko-KR" altLang="en-US" smtClean="0"/>
          </a:p>
        </p:txBody>
      </p:sp>
      <p:sp>
        <p:nvSpPr>
          <p:cNvPr id="4" name="날짜 개체 틀 3"/>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4B6A0F6-1E58-4295-B014-AD5A2EAE3E58}" type="slidenum">
              <a:rPr lang="ko-KR" altLang="en-US" smtClean="0"/>
            </a:fld>
            <a:endParaRPr lang="ko-KR" altLang="en-US"/>
          </a:p>
        </p:txBody>
      </p:sp>
      <p:sp>
        <p:nvSpPr>
          <p:cNvPr id="7" name="갈매기형 수장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갈매기형 수장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bg>
      <p:bgRef idx="1002">
        <a:schemeClr val="bg1"/>
      </p:bgRef>
    </p:bg>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4" name="내용 개체 틀 3"/>
          <p:cNvSpPr>
            <a:spLocks noGrp="1"/>
          </p:cNvSpPr>
          <p:nvPr>
            <p:ph sz="half" idx="2" hasCustomPrompt="1"/>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D4B6A0F6-1E58-4295-B014-AD5A2EAE3E58}" type="slidenum">
              <a:rPr lang="ko-KR" altLang="en-US" smtClean="0"/>
            </a:fld>
            <a:endParaRPr lang="ko-KR" altLang="en-US"/>
          </a:p>
        </p:txBody>
      </p:sp>
      <p:sp>
        <p:nvSpPr>
          <p:cNvPr id="8" name="제목 7"/>
          <p:cNvSpPr>
            <a:spLocks noGrp="1"/>
          </p:cNvSpPr>
          <p:nvPr>
            <p:ph type="title" hasCustomPrompt="1"/>
          </p:nvPr>
        </p:nvSpPr>
        <p:spPr/>
        <p:txBody>
          <a:bodyPr rtlCol="0"/>
          <a:lstStyle/>
          <a:p>
            <a:r>
              <a:rPr kumimoji="0" lang="ko-KR" altLang="en-US" smtClean="0"/>
              <a:t>마스터 제목 스타일 편집</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비교">
    <p:bg>
      <p:bgRef idx="1003">
        <a:schemeClr val="bg1"/>
      </p:bgRef>
    </p:bg>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3050"/>
            <a:ext cx="8229600" cy="1143000"/>
          </a:xfrm>
        </p:spPr>
        <p:txBody>
          <a:bodyPr anchor="ctr"/>
          <a:lstStyle>
            <a:lvl1pPr>
              <a:defRPr/>
            </a:lvl1pPr>
          </a:lstStyle>
          <a:p>
            <a:r>
              <a:rPr kumimoji="0" lang="ko-KR" altLang="en-US" smtClean="0"/>
              <a:t>마스터 제목 스타일 편집</a:t>
            </a:r>
            <a:endParaRPr kumimoji="0" lang="en-US"/>
          </a:p>
        </p:txBody>
      </p:sp>
      <p:sp>
        <p:nvSpPr>
          <p:cNvPr id="3" name="텍스트 개체 틀 2"/>
          <p:cNvSpPr>
            <a:spLocks noGrp="1"/>
          </p:cNvSpPr>
          <p:nvPr>
            <p:ph type="body" idx="1" hasCustomPrompt="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ko-KR" altLang="en-US" smtClean="0"/>
              <a:t>마스터 텍스트 스타일을 편집합니다</a:t>
            </a:r>
            <a:endParaRPr kumimoji="0" lang="ko-KR" altLang="en-US" smtClean="0"/>
          </a:p>
        </p:txBody>
      </p:sp>
      <p:sp>
        <p:nvSpPr>
          <p:cNvPr id="4" name="텍스트 개체 틀 3"/>
          <p:cNvSpPr>
            <a:spLocks noGrp="1"/>
          </p:cNvSpPr>
          <p:nvPr>
            <p:ph type="body" sz="half" idx="3" hasCustomPrompt="1"/>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ko-KR" altLang="en-US" smtClean="0"/>
              <a:t>마스터 텍스트 스타일을 편집합니다</a:t>
            </a:r>
            <a:endParaRPr kumimoji="0" lang="ko-KR" altLang="en-US" smtClean="0"/>
          </a:p>
        </p:txBody>
      </p:sp>
      <p:sp>
        <p:nvSpPr>
          <p:cNvPr id="5" name="내용 개체 틀 4"/>
          <p:cNvSpPr>
            <a:spLocks noGrp="1"/>
          </p:cNvSpPr>
          <p:nvPr>
            <p:ph sz="quarter" idx="2" hasCustomPrompt="1"/>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6" name="내용 개체 틀 5"/>
          <p:cNvSpPr>
            <a:spLocks noGrp="1"/>
          </p:cNvSpPr>
          <p:nvPr>
            <p:ph sz="quarter" idx="4" hasCustomPrompt="1"/>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7" name="날짜 개체 틀 6"/>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D4B6A0F6-1E58-4295-B014-AD5A2EAE3E58}" type="slidenum">
              <a:rPr lang="ko-KR" altLang="en-US" smtClean="0"/>
            </a:fld>
            <a:endParaRPr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bg>
      <p:bgRef idx="1002">
        <a:schemeClr val="bg1"/>
      </p:bgRef>
    </p:bg>
    <p:spTree>
      <p:nvGrpSpPr>
        <p:cNvPr id="1" name=""/>
        <p:cNvGrpSpPr/>
        <p:nvPr/>
      </p:nvGrpSpPr>
      <p:grpSpPr>
        <a:xfrm>
          <a:off x="0" y="0"/>
          <a:ext cx="0" cy="0"/>
          <a:chOff x="0" y="0"/>
          <a:chExt cx="0" cy="0"/>
        </a:xfrm>
      </p:grpSpPr>
      <p:sp>
        <p:nvSpPr>
          <p:cNvPr id="3" name="날짜 개체 틀 2"/>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D4B6A0F6-1E58-4295-B014-AD5A2EAE3E58}" type="slidenum">
              <a:rPr lang="ko-KR" altLang="en-US" smtClean="0"/>
            </a:fld>
            <a:endParaRPr lang="ko-KR" altLang="en-US"/>
          </a:p>
        </p:txBody>
      </p:sp>
      <p:sp>
        <p:nvSpPr>
          <p:cNvPr id="6" name="제목 5"/>
          <p:cNvSpPr>
            <a:spLocks noGrp="1"/>
          </p:cNvSpPr>
          <p:nvPr>
            <p:ph type="title" hasCustomPrompt="1"/>
          </p:nvPr>
        </p:nvSpPr>
        <p:spPr/>
        <p:txBody>
          <a:bodyPr rtlCol="0"/>
          <a:lstStyle/>
          <a:p>
            <a:r>
              <a:rPr kumimoji="0" lang="ko-KR" altLang="en-US" smtClean="0"/>
              <a:t>마스터 제목 스타일 편집</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D4B6A0F6-1E58-4295-B014-AD5A2EAE3E58}" type="slidenum">
              <a:rPr lang="ko-KR" altLang="en-US" smtClean="0"/>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캡션 있는 콘텐츠">
    <p:bg>
      <p:bgRef idx="1003">
        <a:schemeClr val="bg1"/>
      </p:bgRef>
    </p:bg>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ko-KR" altLang="en-US" smtClean="0"/>
              <a:t>마스터 제목 스타일 편집</a:t>
            </a:r>
            <a:endParaRPr kumimoji="0" lang="en-US"/>
          </a:p>
        </p:txBody>
      </p:sp>
      <p:sp>
        <p:nvSpPr>
          <p:cNvPr id="3" name="텍스트 개체 틀 2"/>
          <p:cNvSpPr>
            <a:spLocks noGrp="1"/>
          </p:cNvSpPr>
          <p:nvPr>
            <p:ph type="body" idx="2" hasCustomPrompt="1"/>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ko-KR" altLang="en-US" smtClean="0"/>
              <a:t>마스터 텍스트 스타일을 편집합니다</a:t>
            </a:r>
            <a:endParaRPr kumimoji="0" lang="ko-KR" altLang="en-US" smtClean="0"/>
          </a:p>
        </p:txBody>
      </p:sp>
      <p:sp>
        <p:nvSpPr>
          <p:cNvPr id="4" name="내용 개체 틀 3"/>
          <p:cNvSpPr>
            <a:spLocks noGrp="1"/>
          </p:cNvSpPr>
          <p:nvPr>
            <p:ph sz="half" idx="1" hasCustomPrompt="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a:xfrm>
            <a:off x="6727032" y="6407944"/>
            <a:ext cx="1920240" cy="365760"/>
          </a:xfrm>
        </p:spPr>
        <p:txBody>
          <a:bodyPr/>
          <a:lstStyle/>
          <a:p>
            <a:fld id="{D6FDCEE7-20DE-4A64-9F95-6D84684CC4DB}" type="datetimeFigureOut">
              <a:rPr lang="ko-KR" altLang="en-US" smtClean="0"/>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D4B6A0F6-1E58-4295-B014-AD5A2EAE3E58}" type="slidenum">
              <a:rPr lang="ko-KR" altLang="en-US" smtClean="0"/>
            </a:fld>
            <a:endParaRPr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캡션 있는 그림">
    <p:bg>
      <p:bgRef idx="1002">
        <a:schemeClr val="bg1"/>
      </p:bgRef>
    </p:bg>
    <p:spTree>
      <p:nvGrpSpPr>
        <p:cNvPr id="1" name=""/>
        <p:cNvGrpSpPr/>
        <p:nvPr/>
      </p:nvGrpSpPr>
      <p:grpSpPr>
        <a:xfrm>
          <a:off x="0" y="0"/>
          <a:ext cx="0" cy="0"/>
          <a:chOff x="0" y="0"/>
          <a:chExt cx="0" cy="0"/>
        </a:xfrm>
      </p:grpSpPr>
      <p:sp>
        <p:nvSpPr>
          <p:cNvPr id="4" name="텍스트 개체 틀 3"/>
          <p:cNvSpPr>
            <a:spLocks noGrp="1"/>
          </p:cNvSpPr>
          <p:nvPr>
            <p:ph type="body" sz="half" idx="2" hasCustomPrompt="1"/>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ko-KR" altLang="en-US" smtClean="0"/>
              <a:t>마스터 텍스트 스타일을 편집합니다</a:t>
            </a:r>
            <a:endParaRPr kumimoji="0" lang="ko-KR" altLang="en-US" smtClean="0"/>
          </a:p>
        </p:txBody>
      </p:sp>
      <p:sp>
        <p:nvSpPr>
          <p:cNvPr id="3" name="그림 개체 틀 2"/>
          <p:cNvSpPr>
            <a:spLocks noGrp="1"/>
          </p:cNvSpPr>
          <p:nvPr>
            <p:ph type="pic" idx="1" hasCustomPrompt="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ko-KR" altLang="en-US" smtClean="0"/>
              <a:t>그림을 추가하려면 아이콘을 클릭하십시오</a:t>
            </a:r>
            <a:endParaRPr kumimoji="0" lang="en-US" dirty="0"/>
          </a:p>
        </p:txBody>
      </p:sp>
      <p:sp>
        <p:nvSpPr>
          <p:cNvPr id="5" name="날짜 개체 틀 4"/>
          <p:cNvSpPr>
            <a:spLocks noGrp="1"/>
          </p:cNvSpPr>
          <p:nvPr>
            <p:ph type="dt" sz="half" idx="10"/>
          </p:nvPr>
        </p:nvSpPr>
        <p:spPr/>
        <p:txBody>
          <a:bodyPr/>
          <a:lstStyle>
            <a:lvl1pPr>
              <a:defRPr>
                <a:solidFill>
                  <a:schemeClr val="tx1"/>
                </a:solidFill>
              </a:defRPr>
            </a:lvl1pPr>
          </a:lstStyle>
          <a:p>
            <a:fld id="{D6FDCEE7-20DE-4A64-9F95-6D84684CC4DB}" type="datetimeFigureOut">
              <a:rPr lang="ko-KR" altLang="en-US" smtClean="0"/>
            </a:fld>
            <a:endParaRPr lang="ko-KR" altLang="en-US"/>
          </a:p>
        </p:txBody>
      </p:sp>
      <p:sp>
        <p:nvSpPr>
          <p:cNvPr id="6" name="바닥글 개체 틀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ko-KR" altLang="en-US"/>
          </a:p>
        </p:txBody>
      </p:sp>
      <p:sp>
        <p:nvSpPr>
          <p:cNvPr id="7" name="슬라이드 번호 개체 틀 6"/>
          <p:cNvSpPr>
            <a:spLocks noGrp="1"/>
          </p:cNvSpPr>
          <p:nvPr>
            <p:ph type="sldNum" sz="quarter" idx="12"/>
          </p:nvPr>
        </p:nvSpPr>
        <p:spPr/>
        <p:txBody>
          <a:bodyPr/>
          <a:lstStyle>
            <a:lvl1pPr>
              <a:defRPr>
                <a:solidFill>
                  <a:schemeClr val="tx1"/>
                </a:solidFill>
              </a:defRPr>
            </a:lvl1pPr>
          </a:lstStyle>
          <a:p>
            <a:fld id="{D4B6A0F6-1E58-4295-B014-AD5A2EAE3E58}" type="slidenum">
              <a:rPr lang="ko-KR" altLang="en-US" smtClean="0"/>
            </a:fld>
            <a:endParaRPr lang="ko-KR" altLang="en-US"/>
          </a:p>
        </p:txBody>
      </p:sp>
      <p:sp>
        <p:nvSpPr>
          <p:cNvPr id="2" name="제목 1"/>
          <p:cNvSpPr>
            <a:spLocks noGrp="1"/>
          </p:cNvSpPr>
          <p:nvPr>
            <p:ph type="title" hasCustomPrompt="1"/>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ko-KR" altLang="en-US" smtClean="0"/>
              <a:t>마스터 제목 스타일 편집</a:t>
            </a:r>
            <a:endParaRPr kumimoji="0" lang="en-US"/>
          </a:p>
        </p:txBody>
      </p:sp>
      <p:sp>
        <p:nvSpPr>
          <p:cNvPr id="8" name="자유형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자유형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직각 삼각형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직선 연결선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갈매기형 수장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갈매기형 수장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kumimoji="0" lang="ko-KR" altLang="en-US" smtClean="0"/>
              <a:t>마스터 제목 스타일 편집</a:t>
            </a:r>
            <a:endParaRPr kumimoji="0" lang="en-US"/>
          </a:p>
        </p:txBody>
      </p:sp>
      <p:sp>
        <p:nvSpPr>
          <p:cNvPr id="3" name="세로 텍스트 개체 틀 2"/>
          <p:cNvSpPr>
            <a:spLocks noGrp="1"/>
          </p:cNvSpPr>
          <p:nvPr>
            <p:ph type="body" orient="vert" idx="1" hasCustomPrompt="1"/>
          </p:nvPr>
        </p:nvSpPr>
        <p:spPr>
          <a:xfrm>
            <a:off x="457200" y="1481329"/>
            <a:ext cx="8229600" cy="4386071"/>
          </a:xfrm>
        </p:spPr>
        <p:txBody>
          <a:bodyPr vert="eaVert"/>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4B6A0F6-1E58-4295-B014-AD5A2EAE3E58}" type="slidenum">
              <a:rPr lang="ko-KR" altLang="en-US" smtClean="0"/>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hasCustomPrompt="1"/>
          </p:nvPr>
        </p:nvSpPr>
        <p:spPr>
          <a:xfrm>
            <a:off x="6844013" y="274640"/>
            <a:ext cx="1777470" cy="5592761"/>
          </a:xfrm>
        </p:spPr>
        <p:txBody>
          <a:bodyPr vert="eaVert"/>
          <a:lstStyle/>
          <a:p>
            <a:r>
              <a:rPr kumimoji="0" lang="ko-KR" altLang="en-US" smtClean="0"/>
              <a:t>마스터 제목 스타일 편집</a:t>
            </a:r>
            <a:endParaRPr kumimoji="0" lang="en-US"/>
          </a:p>
        </p:txBody>
      </p:sp>
      <p:sp>
        <p:nvSpPr>
          <p:cNvPr id="3" name="세로 텍스트 개체 틀 2"/>
          <p:cNvSpPr>
            <a:spLocks noGrp="1"/>
          </p:cNvSpPr>
          <p:nvPr>
            <p:ph type="body" orient="vert" idx="1" hasCustomPrompt="1"/>
          </p:nvPr>
        </p:nvSpPr>
        <p:spPr>
          <a:xfrm>
            <a:off x="457200" y="274641"/>
            <a:ext cx="6324600" cy="5592760"/>
          </a:xfrm>
        </p:spPr>
        <p:txBody>
          <a:bodyPr vert="eaVert"/>
          <a:lstStyle/>
          <a:p>
            <a:pPr lvl="0" eaLnBrk="1" latinLnBrk="0" hangingPunct="1"/>
            <a:r>
              <a:rPr lang="ko-KR" altLang="en-US" smtClean="0"/>
              <a:t>마스터 텍스트 스타일을 편집합니다</a:t>
            </a:r>
            <a:endParaRPr lang="ko-KR" altLang="en-US" smtClean="0"/>
          </a:p>
          <a:p>
            <a:pPr lvl="1" eaLnBrk="1" latinLnBrk="0" hangingPunct="1"/>
            <a:r>
              <a:rPr lang="ko-KR" altLang="en-US" smtClean="0"/>
              <a:t>둘째 수준</a:t>
            </a:r>
            <a:endParaRPr lang="ko-KR" altLang="en-US" smtClean="0"/>
          </a:p>
          <a:p>
            <a:pPr lvl="2" eaLnBrk="1" latinLnBrk="0" hangingPunct="1"/>
            <a:r>
              <a:rPr lang="ko-KR" altLang="en-US" smtClean="0"/>
              <a:t>셋째 수준</a:t>
            </a:r>
            <a:endParaRPr lang="ko-KR" altLang="en-US" smtClean="0"/>
          </a:p>
          <a:p>
            <a:pPr lvl="3" eaLnBrk="1" latinLnBrk="0" hangingPunct="1"/>
            <a:r>
              <a:rPr lang="ko-KR" altLang="en-US" smtClean="0"/>
              <a:t>넷째 수준</a:t>
            </a:r>
            <a:endParaRPr lang="ko-KR" altLang="en-US" smtClean="0"/>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fld id="{D6FDCEE7-20DE-4A64-9F95-6D84684CC4DB}"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4B6A0F6-1E58-4295-B014-AD5A2EAE3E58}" type="slidenum">
              <a:rPr lang="ko-KR" altLang="en-US" smtClean="0"/>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자유형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자유형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직각 삼각형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직선 연결선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제목 개체 틀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ko-KR" altLang="en-US" smtClean="0"/>
              <a:t>마스터 제목 스타일 편집</a:t>
            </a:r>
            <a:endParaRPr kumimoji="0" lang="en-US"/>
          </a:p>
        </p:txBody>
      </p:sp>
      <p:sp>
        <p:nvSpPr>
          <p:cNvPr id="30" name="텍스트 개체 틀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ko-KR" altLang="en-US" smtClean="0"/>
              <a:t>마스터 텍스트 스타일을 편집합니다</a:t>
            </a:r>
            <a:endParaRPr kumimoji="0" lang="ko-KR" altLang="en-US" smtClean="0"/>
          </a:p>
          <a:p>
            <a:pPr lvl="1" eaLnBrk="1" latinLnBrk="0" hangingPunct="1"/>
            <a:r>
              <a:rPr kumimoji="0" lang="ko-KR" altLang="en-US" smtClean="0"/>
              <a:t>둘째 수준</a:t>
            </a:r>
            <a:endParaRPr kumimoji="0" lang="ko-KR" altLang="en-US" smtClean="0"/>
          </a:p>
          <a:p>
            <a:pPr lvl="2" eaLnBrk="1" latinLnBrk="0" hangingPunct="1"/>
            <a:r>
              <a:rPr kumimoji="0" lang="ko-KR" altLang="en-US" smtClean="0"/>
              <a:t>셋째 수준</a:t>
            </a:r>
            <a:endParaRPr kumimoji="0" lang="ko-KR" altLang="en-US" smtClean="0"/>
          </a:p>
          <a:p>
            <a:pPr lvl="3" eaLnBrk="1" latinLnBrk="0" hangingPunct="1"/>
            <a:r>
              <a:rPr kumimoji="0" lang="ko-KR" altLang="en-US" smtClean="0"/>
              <a:t>넷째 수준</a:t>
            </a:r>
            <a:endParaRPr kumimoji="0" lang="ko-KR" altLang="en-US" smtClean="0"/>
          </a:p>
          <a:p>
            <a:pPr lvl="4" eaLnBrk="1" latinLnBrk="0" hangingPunct="1"/>
            <a:r>
              <a:rPr kumimoji="0" lang="ko-KR" altLang="en-US" smtClean="0"/>
              <a:t>다섯째 수준</a:t>
            </a:r>
            <a:endParaRPr kumimoji="0" lang="en-US"/>
          </a:p>
        </p:txBody>
      </p:sp>
      <p:sp>
        <p:nvSpPr>
          <p:cNvPr id="10" name="날짜 개체 틀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D6FDCEE7-20DE-4A64-9F95-6D84684CC4DB}" type="datetimeFigureOut">
              <a:rPr lang="ko-KR" altLang="en-US" smtClean="0"/>
            </a:fld>
            <a:endParaRPr lang="ko-KR" altLang="en-US"/>
          </a:p>
        </p:txBody>
      </p:sp>
      <p:sp>
        <p:nvSpPr>
          <p:cNvPr id="22" name="바닥글 개체 틀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ko-KR" altLang="en-US"/>
          </a:p>
        </p:txBody>
      </p:sp>
      <p:sp>
        <p:nvSpPr>
          <p:cNvPr id="18" name="슬라이드 번호 개체 틀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D4B6A0F6-1E58-4295-B014-AD5A2EAE3E58}" type="slidenum">
              <a:rPr lang="ko-KR" altLang="en-US" smtClean="0"/>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1"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1"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1"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1"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1"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1"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1"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1"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1"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1"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pPr algn="ctr"/>
            <a:r>
              <a:rPr lang="en-US" altLang="en-US" sz="4000" b="1" dirty="0"/>
              <a:t>"</a:t>
            </a:r>
            <a:r>
              <a:rPr lang="ko-KR" altLang="en-US" sz="4000" b="1" dirty="0"/>
              <a:t>남중국해에</a:t>
            </a:r>
            <a:r>
              <a:rPr lang="en-US" altLang="en-US" sz="4000" b="1" dirty="0"/>
              <a:t> </a:t>
            </a:r>
            <a:r>
              <a:rPr lang="ko-KR" altLang="en-US" sz="4000" b="1" dirty="0"/>
              <a:t>관한</a:t>
            </a:r>
            <a:r>
              <a:rPr lang="en-US" altLang="en-US" sz="4000" b="1" dirty="0"/>
              <a:t> </a:t>
            </a:r>
            <a:r>
              <a:rPr lang="ko-KR" altLang="en-US" sz="4000" b="1" dirty="0"/>
              <a:t>역사적</a:t>
            </a:r>
            <a:r>
              <a:rPr lang="en-US" altLang="en-US" sz="4000" b="1" dirty="0"/>
              <a:t> </a:t>
            </a:r>
            <a:r>
              <a:rPr lang="ko-KR" altLang="en-US" sz="4000" b="1" dirty="0"/>
              <a:t>권리</a:t>
            </a:r>
            <a:r>
              <a:rPr lang="en-US" altLang="en-US" sz="4000" b="1" dirty="0"/>
              <a:t>"</a:t>
            </a:r>
            <a:br>
              <a:rPr lang="en-US" altLang="en-US" sz="4000" b="1" dirty="0"/>
            </a:br>
            <a:r>
              <a:rPr lang="en-US" altLang="ko-KR" sz="4000" b="1" dirty="0"/>
              <a:t>(</a:t>
            </a:r>
            <a:r>
              <a:rPr lang="ko-KR" altLang="en-US" sz="4000" b="1" dirty="0"/>
              <a:t>동남아시아의</a:t>
            </a:r>
            <a:r>
              <a:rPr lang="en-US" altLang="ko-KR" sz="4000" b="1" dirty="0"/>
              <a:t> </a:t>
            </a:r>
            <a:r>
              <a:rPr lang="ko-KR" altLang="en-US" sz="4000" b="1" dirty="0"/>
              <a:t>중국화</a:t>
            </a:r>
            <a:r>
              <a:rPr lang="en-US" altLang="ko-KR" sz="4000" b="1" dirty="0"/>
              <a:t>) </a:t>
            </a:r>
            <a:endParaRPr lang="en-US" altLang="ko-KR" sz="4000" b="1" dirty="0"/>
          </a:p>
        </p:txBody>
      </p:sp>
      <p:sp>
        <p:nvSpPr>
          <p:cNvPr id="3" name="부제목 2"/>
          <p:cNvSpPr>
            <a:spLocks noGrp="1"/>
          </p:cNvSpPr>
          <p:nvPr>
            <p:ph type="subTitle" idx="1"/>
          </p:nvPr>
        </p:nvSpPr>
        <p:spPr/>
        <p:txBody>
          <a:bodyPr>
            <a:normAutofit/>
          </a:bodyPr>
          <a:lstStyle/>
          <a:p>
            <a:r>
              <a:rPr lang="en-US" altLang="en-US" b="1" dirty="0">
                <a:solidFill>
                  <a:srgbClr val="FF0000"/>
                </a:solidFill>
                <a:latin typeface="Ebrima" panose="02000000000000000000" pitchFamily="2" charset="0"/>
                <a:cs typeface="Ebrima" panose="02000000000000000000" pitchFamily="2" charset="0"/>
              </a:rPr>
              <a:t>"1~16</a:t>
            </a:r>
            <a:r>
              <a:rPr lang="ko-KR" altLang="en-US" b="1" dirty="0">
                <a:solidFill>
                  <a:srgbClr val="FF0000"/>
                </a:solidFill>
                <a:latin typeface="Ebrima" panose="02000000000000000000" pitchFamily="2" charset="0"/>
                <a:cs typeface="Ebrima" panose="02000000000000000000" pitchFamily="2" charset="0"/>
              </a:rPr>
              <a:t>세기</a:t>
            </a:r>
            <a:r>
              <a:rPr lang="en-US" altLang="en-US" b="1" dirty="0">
                <a:solidFill>
                  <a:srgbClr val="FF0000"/>
                </a:solidFill>
                <a:latin typeface="Ebrima" panose="02000000000000000000" pitchFamily="2" charset="0"/>
                <a:cs typeface="Ebrima" panose="02000000000000000000" pitchFamily="2" charset="0"/>
              </a:rPr>
              <a:t> </a:t>
            </a:r>
            <a:r>
              <a:rPr lang="ko-KR" altLang="en-US" b="1" dirty="0">
                <a:solidFill>
                  <a:srgbClr val="FF0000"/>
                </a:solidFill>
                <a:latin typeface="Ebrima" panose="02000000000000000000" pitchFamily="2" charset="0"/>
                <a:cs typeface="Ebrima" panose="02000000000000000000" pitchFamily="2" charset="0"/>
              </a:rPr>
              <a:t>동안</a:t>
            </a:r>
            <a:r>
              <a:rPr lang="en-US" altLang="en-US" b="1" dirty="0">
                <a:solidFill>
                  <a:srgbClr val="FF0000"/>
                </a:solidFill>
                <a:latin typeface="Ebrima" panose="02000000000000000000" pitchFamily="2" charset="0"/>
                <a:cs typeface="Ebrima" panose="02000000000000000000" pitchFamily="2" charset="0"/>
              </a:rPr>
              <a:t> </a:t>
            </a:r>
            <a:r>
              <a:rPr lang="ko-KR" altLang="en-US" b="1" dirty="0">
                <a:solidFill>
                  <a:srgbClr val="FF0000"/>
                </a:solidFill>
                <a:latin typeface="Ebrima" panose="02000000000000000000" pitchFamily="2" charset="0"/>
                <a:cs typeface="Ebrima" panose="02000000000000000000" pitchFamily="2" charset="0"/>
              </a:rPr>
              <a:t>중국과</a:t>
            </a:r>
            <a:r>
              <a:rPr lang="en-US" altLang="en-US" b="1" dirty="0">
                <a:solidFill>
                  <a:srgbClr val="FF0000"/>
                </a:solidFill>
                <a:latin typeface="Ebrima" panose="02000000000000000000" pitchFamily="2" charset="0"/>
                <a:cs typeface="Ebrima" panose="02000000000000000000" pitchFamily="2" charset="0"/>
              </a:rPr>
              <a:t> </a:t>
            </a:r>
            <a:r>
              <a:rPr lang="ko-KR" altLang="en-US" b="1" dirty="0">
                <a:solidFill>
                  <a:srgbClr val="FF0000"/>
                </a:solidFill>
                <a:latin typeface="Ebrima" panose="02000000000000000000" pitchFamily="2" charset="0"/>
                <a:cs typeface="Ebrima" panose="02000000000000000000" pitchFamily="2" charset="0"/>
              </a:rPr>
              <a:t>인도의</a:t>
            </a:r>
            <a:r>
              <a:rPr lang="en-US" altLang="en-US" b="1" dirty="0">
                <a:solidFill>
                  <a:srgbClr val="FF0000"/>
                </a:solidFill>
                <a:latin typeface="Ebrima" panose="02000000000000000000" pitchFamily="2" charset="0"/>
                <a:cs typeface="Ebrima" panose="02000000000000000000" pitchFamily="2" charset="0"/>
              </a:rPr>
              <a:t> </a:t>
            </a:r>
            <a:endParaRPr lang="en-US" altLang="en-US" b="1" dirty="0">
              <a:solidFill>
                <a:srgbClr val="FF0000"/>
              </a:solidFill>
              <a:latin typeface="Ebrima" panose="02000000000000000000" pitchFamily="2" charset="0"/>
              <a:cs typeface="Ebrima" panose="02000000000000000000" pitchFamily="2" charset="0"/>
            </a:endParaRPr>
          </a:p>
          <a:p>
            <a:r>
              <a:rPr lang="ko-KR" altLang="en-US" b="1" dirty="0">
                <a:solidFill>
                  <a:srgbClr val="FF0000"/>
                </a:solidFill>
                <a:latin typeface="Ebrima" panose="02000000000000000000" pitchFamily="2" charset="0"/>
                <a:cs typeface="Ebrima" panose="02000000000000000000" pitchFamily="2" charset="0"/>
              </a:rPr>
              <a:t>해상</a:t>
            </a:r>
            <a:r>
              <a:rPr lang="en-US" altLang="en-US" b="1" dirty="0">
                <a:solidFill>
                  <a:srgbClr val="FF0000"/>
                </a:solidFill>
                <a:latin typeface="Ebrima" panose="02000000000000000000" pitchFamily="2" charset="0"/>
                <a:cs typeface="Ebrima" panose="02000000000000000000" pitchFamily="2" charset="0"/>
              </a:rPr>
              <a:t> </a:t>
            </a:r>
            <a:r>
              <a:rPr lang="ko-KR" altLang="en-US" b="1" dirty="0">
                <a:solidFill>
                  <a:srgbClr val="FF0000"/>
                </a:solidFill>
                <a:latin typeface="Ebrima" panose="02000000000000000000" pitchFamily="2" charset="0"/>
                <a:cs typeface="Ebrima" panose="02000000000000000000" pitchFamily="2" charset="0"/>
              </a:rPr>
              <a:t>진출</a:t>
            </a:r>
            <a:r>
              <a:rPr lang="en-US" altLang="en-US" b="1" dirty="0">
                <a:solidFill>
                  <a:srgbClr val="FF0000"/>
                </a:solidFill>
                <a:latin typeface="Ebrima" panose="02000000000000000000" pitchFamily="2" charset="0"/>
                <a:cs typeface="Ebrima" panose="02000000000000000000" pitchFamily="2" charset="0"/>
              </a:rPr>
              <a:t> </a:t>
            </a:r>
            <a:r>
              <a:rPr lang="ko-KR" altLang="en-US" b="1" dirty="0">
                <a:solidFill>
                  <a:srgbClr val="FF0000"/>
                </a:solidFill>
                <a:latin typeface="Ebrima" panose="02000000000000000000" pitchFamily="2" charset="0"/>
                <a:cs typeface="Ebrima" panose="02000000000000000000" pitchFamily="2" charset="0"/>
              </a:rPr>
              <a:t>빈도와</a:t>
            </a:r>
            <a:r>
              <a:rPr lang="en-US" altLang="en-US" b="1" dirty="0">
                <a:solidFill>
                  <a:srgbClr val="FF0000"/>
                </a:solidFill>
                <a:latin typeface="Ebrima" panose="02000000000000000000" pitchFamily="2" charset="0"/>
                <a:cs typeface="Ebrima" panose="02000000000000000000" pitchFamily="2" charset="0"/>
              </a:rPr>
              <a:t> </a:t>
            </a:r>
            <a:r>
              <a:rPr lang="ko-KR" altLang="en-US" b="1" dirty="0">
                <a:solidFill>
                  <a:srgbClr val="FF0000"/>
                </a:solidFill>
                <a:latin typeface="Ebrima" panose="02000000000000000000" pitchFamily="2" charset="0"/>
                <a:cs typeface="Ebrima" panose="02000000000000000000" pitchFamily="2" charset="0"/>
              </a:rPr>
              <a:t>점유율</a:t>
            </a:r>
            <a:r>
              <a:rPr lang="en-US" altLang="en-US" b="1" dirty="0">
                <a:solidFill>
                  <a:srgbClr val="FF0000"/>
                </a:solidFill>
                <a:latin typeface="Ebrima" panose="02000000000000000000" pitchFamily="2" charset="0"/>
                <a:cs typeface="Ebrima" panose="02000000000000000000" pitchFamily="2" charset="0"/>
              </a:rPr>
              <a:t>"</a:t>
            </a:r>
            <a:endParaRPr lang="en-US" altLang="en-US" b="1" dirty="0">
              <a:solidFill>
                <a:srgbClr val="FF0000"/>
              </a:solidFill>
              <a:latin typeface="Ebrima" panose="02000000000000000000" pitchFamily="2" charset="0"/>
              <a:cs typeface="Ebrima"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144780" y="1481455"/>
            <a:ext cx="8820150" cy="4526280"/>
          </a:xfrm>
        </p:spPr>
        <p:txBody>
          <a:bodyPr>
            <a:normAutofit lnSpcReduction="20000"/>
          </a:bodyPr>
          <a:lstStyle/>
          <a:p>
            <a:pPr marL="109855" indent="0">
              <a:buNone/>
            </a:pPr>
            <a:endParaRPr lang="ko-KR" altLang="en-US" dirty="0"/>
          </a:p>
          <a:p>
            <a:pPr marL="109855" indent="0">
              <a:buNone/>
            </a:pPr>
            <a:r>
              <a:rPr lang="en-US" altLang="ko-KR" dirty="0"/>
              <a:t>  </a:t>
            </a:r>
            <a:r>
              <a:rPr lang="ko-KR" altLang="en-US" dirty="0"/>
              <a:t>이러한</a:t>
            </a:r>
            <a:r>
              <a:rPr lang="en-US" altLang="en-US" dirty="0"/>
              <a:t> </a:t>
            </a:r>
            <a:r>
              <a:rPr lang="ko-KR" altLang="en-US" b="1" dirty="0"/>
              <a:t>침입자적</a:t>
            </a:r>
            <a:r>
              <a:rPr lang="en-US" altLang="en-US" b="1" dirty="0"/>
              <a:t> </a:t>
            </a:r>
            <a:r>
              <a:rPr lang="ko-KR" altLang="en-US" b="1" dirty="0"/>
              <a:t>관점</a:t>
            </a:r>
            <a:r>
              <a:rPr lang="ko-KR" altLang="en-US" dirty="0"/>
              <a:t>은</a:t>
            </a:r>
            <a:r>
              <a:rPr lang="en-US" altLang="en-US" dirty="0"/>
              <a:t> </a:t>
            </a:r>
            <a:r>
              <a:rPr lang="ko-KR" altLang="en-US" dirty="0"/>
              <a:t>인도인</a:t>
            </a:r>
            <a:r>
              <a:rPr lang="en-US" altLang="en-US" dirty="0"/>
              <a:t>, </a:t>
            </a:r>
            <a:r>
              <a:rPr lang="ko-KR" altLang="en-US" dirty="0"/>
              <a:t>아랍인</a:t>
            </a:r>
            <a:r>
              <a:rPr lang="en-US" altLang="en-US" dirty="0"/>
              <a:t>, </a:t>
            </a:r>
            <a:r>
              <a:rPr lang="ko-KR" altLang="en-US" dirty="0"/>
              <a:t>중국인들의</a:t>
            </a:r>
            <a:r>
              <a:rPr lang="en-US" altLang="en-US" dirty="0"/>
              <a:t>   </a:t>
            </a:r>
            <a:r>
              <a:rPr lang="ko-KR" altLang="en-US" dirty="0"/>
              <a:t>초기</a:t>
            </a:r>
            <a:r>
              <a:rPr lang="en-US" altLang="en-US" dirty="0"/>
              <a:t> </a:t>
            </a:r>
            <a:r>
              <a:rPr lang="ko-KR" altLang="en-US" dirty="0"/>
              <a:t>역사</a:t>
            </a:r>
            <a:r>
              <a:rPr lang="en-US" altLang="en-US" dirty="0"/>
              <a:t> </a:t>
            </a:r>
            <a:r>
              <a:rPr lang="ko-KR" altLang="en-US" dirty="0"/>
              <a:t>기록에서도</a:t>
            </a:r>
            <a:r>
              <a:rPr lang="en-US" altLang="en-US" dirty="0"/>
              <a:t> </a:t>
            </a:r>
            <a:r>
              <a:rPr lang="ko-KR" altLang="en-US" dirty="0"/>
              <a:t>발견되며</a:t>
            </a:r>
            <a:r>
              <a:rPr lang="en-US" altLang="en-US" dirty="0"/>
              <a:t>, </a:t>
            </a:r>
            <a:r>
              <a:rPr lang="ko-KR" altLang="en-US" dirty="0"/>
              <a:t>이들</a:t>
            </a:r>
            <a:r>
              <a:rPr lang="en-US" altLang="en-US" dirty="0"/>
              <a:t> </a:t>
            </a:r>
            <a:r>
              <a:rPr lang="ko-KR" altLang="en-US" dirty="0"/>
              <a:t>또한</a:t>
            </a:r>
            <a:r>
              <a:rPr lang="en-US" altLang="en-US" dirty="0"/>
              <a:t> </a:t>
            </a:r>
            <a:r>
              <a:rPr lang="ko-KR" altLang="en-US" dirty="0"/>
              <a:t>동남아시아인들을</a:t>
            </a:r>
            <a:r>
              <a:rPr lang="en-US" altLang="en-US" dirty="0"/>
              <a:t> "</a:t>
            </a:r>
            <a:r>
              <a:rPr lang="ko-KR" altLang="en-US" dirty="0"/>
              <a:t>남방의</a:t>
            </a:r>
            <a:r>
              <a:rPr lang="en-US" altLang="en-US" dirty="0"/>
              <a:t> </a:t>
            </a:r>
            <a:r>
              <a:rPr lang="ko-KR" altLang="en-US" dirty="0"/>
              <a:t>야만인들</a:t>
            </a:r>
            <a:r>
              <a:rPr lang="en-US" altLang="en-US" dirty="0"/>
              <a:t>"</a:t>
            </a:r>
            <a:r>
              <a:rPr lang="ko-KR" altLang="en-US" dirty="0"/>
              <a:t>로</a:t>
            </a:r>
            <a:r>
              <a:rPr lang="en-US" altLang="en-US" dirty="0"/>
              <a:t> </a:t>
            </a:r>
            <a:r>
              <a:rPr lang="ko-KR" altLang="en-US" dirty="0"/>
              <a:t>간주하였다</a:t>
            </a:r>
            <a:r>
              <a:rPr lang="en-US" altLang="en-US" dirty="0"/>
              <a:t>.  </a:t>
            </a:r>
            <a:endParaRPr lang="en-US" altLang="en-US" dirty="0"/>
          </a:p>
          <a:p>
            <a:pPr marL="109855" indent="0">
              <a:buNone/>
            </a:pPr>
            <a:r>
              <a:rPr lang="en-US" altLang="ko-KR" dirty="0"/>
              <a:t>  </a:t>
            </a:r>
            <a:r>
              <a:rPr lang="ko-KR" altLang="en-US" dirty="0"/>
              <a:t>그러나</a:t>
            </a:r>
            <a:r>
              <a:rPr lang="en-US" altLang="en-US" dirty="0"/>
              <a:t> </a:t>
            </a:r>
            <a:r>
              <a:rPr lang="ko-KR" altLang="en-US" dirty="0"/>
              <a:t>이러한</a:t>
            </a:r>
            <a:r>
              <a:rPr lang="en-US" altLang="en-US" dirty="0"/>
              <a:t> </a:t>
            </a:r>
            <a:r>
              <a:rPr lang="ko-KR" altLang="en-US" dirty="0"/>
              <a:t>서양과</a:t>
            </a:r>
            <a:r>
              <a:rPr lang="en-US" altLang="en-US" dirty="0"/>
              <a:t> </a:t>
            </a:r>
            <a:r>
              <a:rPr lang="ko-KR" altLang="en-US" dirty="0"/>
              <a:t>동양의</a:t>
            </a:r>
            <a:r>
              <a:rPr lang="en-US" altLang="en-US" dirty="0"/>
              <a:t> </a:t>
            </a:r>
            <a:r>
              <a:rPr lang="ko-KR" altLang="en-US" dirty="0"/>
              <a:t>침입자들이</a:t>
            </a:r>
            <a:r>
              <a:rPr lang="en-US" altLang="en-US" dirty="0"/>
              <a:t> </a:t>
            </a:r>
            <a:r>
              <a:rPr lang="ko-KR" altLang="en-US" dirty="0"/>
              <a:t>간과한</a:t>
            </a:r>
            <a:r>
              <a:rPr lang="en-US" altLang="en-US" dirty="0"/>
              <a:t> </a:t>
            </a:r>
            <a:r>
              <a:rPr lang="ko-KR" altLang="en-US" dirty="0"/>
              <a:t>것은</a:t>
            </a:r>
            <a:r>
              <a:rPr lang="en-US" altLang="en-US" dirty="0"/>
              <a:t>, </a:t>
            </a:r>
            <a:r>
              <a:rPr lang="ko-KR" altLang="en-US" b="1" dirty="0"/>
              <a:t>신석기</a:t>
            </a:r>
            <a:r>
              <a:rPr lang="en-US" altLang="en-US" b="1" dirty="0"/>
              <a:t> </a:t>
            </a:r>
            <a:r>
              <a:rPr lang="ko-KR" altLang="en-US" b="1" dirty="0"/>
              <a:t>시대부터</a:t>
            </a:r>
            <a:r>
              <a:rPr lang="en-US" altLang="en-US" b="1" dirty="0"/>
              <a:t> </a:t>
            </a:r>
            <a:r>
              <a:rPr lang="ko-KR" altLang="en-US" b="1" dirty="0"/>
              <a:t>이</a:t>
            </a:r>
            <a:r>
              <a:rPr lang="en-US" altLang="en-US" b="1" dirty="0"/>
              <a:t> </a:t>
            </a:r>
            <a:r>
              <a:rPr lang="ko-KR" altLang="en-US" b="1" dirty="0"/>
              <a:t>지역에서</a:t>
            </a:r>
            <a:r>
              <a:rPr lang="en-US" altLang="en-US" b="1" dirty="0"/>
              <a:t> </a:t>
            </a:r>
            <a:r>
              <a:rPr lang="ko-KR" altLang="en-US" b="1" dirty="0"/>
              <a:t>발전해</a:t>
            </a:r>
            <a:r>
              <a:rPr lang="en-US" altLang="en-US" b="1" dirty="0"/>
              <a:t> </a:t>
            </a:r>
            <a:r>
              <a:rPr lang="ko-KR" altLang="en-US" b="1" dirty="0"/>
              <a:t>온</a:t>
            </a:r>
            <a:r>
              <a:rPr lang="en-US" altLang="en-US" b="1" dirty="0"/>
              <a:t> </a:t>
            </a:r>
            <a:r>
              <a:rPr lang="ko-KR" altLang="en-US" b="1" dirty="0"/>
              <a:t>토착</a:t>
            </a:r>
            <a:r>
              <a:rPr lang="en-US" altLang="en-US" b="1" dirty="0"/>
              <a:t> </a:t>
            </a:r>
            <a:r>
              <a:rPr lang="ko-KR" altLang="en-US" b="1" dirty="0"/>
              <a:t>사회와</a:t>
            </a:r>
            <a:r>
              <a:rPr lang="en-US" altLang="ko-KR" b="1" dirty="0"/>
              <a:t>  </a:t>
            </a:r>
            <a:r>
              <a:rPr lang="en-US" altLang="en-US" b="1" dirty="0"/>
              <a:t> </a:t>
            </a:r>
            <a:r>
              <a:rPr lang="ko-KR" altLang="en-US" b="1" dirty="0"/>
              <a:t>문화</a:t>
            </a:r>
            <a:r>
              <a:rPr lang="ko-KR" altLang="en-US" dirty="0"/>
              <a:t>가</a:t>
            </a:r>
            <a:r>
              <a:rPr lang="en-US" altLang="en-US" dirty="0"/>
              <a:t> </a:t>
            </a:r>
            <a:r>
              <a:rPr lang="ko-KR" altLang="en-US" dirty="0"/>
              <a:t>외래</a:t>
            </a:r>
            <a:r>
              <a:rPr lang="en-US" altLang="en-US" dirty="0"/>
              <a:t> </a:t>
            </a:r>
            <a:r>
              <a:rPr lang="ko-KR" altLang="en-US" dirty="0"/>
              <a:t>요소들을</a:t>
            </a:r>
            <a:r>
              <a:rPr lang="en-US" altLang="en-US" dirty="0"/>
              <a:t> </a:t>
            </a:r>
            <a:r>
              <a:rPr lang="ko-KR" altLang="en-US" dirty="0"/>
              <a:t>수동적으로</a:t>
            </a:r>
            <a:r>
              <a:rPr lang="en-US" altLang="en-US" dirty="0"/>
              <a:t> </a:t>
            </a:r>
            <a:r>
              <a:rPr lang="ko-KR" altLang="en-US" dirty="0"/>
              <a:t>수용한</a:t>
            </a:r>
            <a:r>
              <a:rPr lang="en-US" altLang="en-US" dirty="0"/>
              <a:t> </a:t>
            </a:r>
            <a:r>
              <a:rPr lang="ko-KR" altLang="en-US" dirty="0"/>
              <a:t>것이</a:t>
            </a:r>
            <a:r>
              <a:rPr lang="en-US" altLang="en-US" dirty="0"/>
              <a:t> </a:t>
            </a:r>
            <a:r>
              <a:rPr lang="ko-KR" altLang="en-US" dirty="0"/>
              <a:t>아니라</a:t>
            </a:r>
            <a:r>
              <a:rPr lang="en-US" altLang="en-US" dirty="0"/>
              <a:t>, </a:t>
            </a:r>
            <a:r>
              <a:rPr lang="ko-KR" altLang="en-US" dirty="0"/>
              <a:t>능동적으로</a:t>
            </a:r>
            <a:r>
              <a:rPr lang="en-US" altLang="en-US" dirty="0"/>
              <a:t> </a:t>
            </a:r>
            <a:r>
              <a:rPr lang="ko-KR" altLang="en-US" dirty="0"/>
              <a:t>받아들이고</a:t>
            </a:r>
            <a:r>
              <a:rPr lang="en-US" altLang="en-US" dirty="0"/>
              <a:t> </a:t>
            </a:r>
            <a:r>
              <a:rPr lang="ko-KR" altLang="en-US" dirty="0"/>
              <a:t>때로는</a:t>
            </a:r>
            <a:r>
              <a:rPr lang="en-US" altLang="en-US" dirty="0"/>
              <a:t> </a:t>
            </a:r>
            <a:r>
              <a:rPr lang="ko-KR" altLang="en-US" dirty="0"/>
              <a:t>거부해</a:t>
            </a:r>
            <a:r>
              <a:rPr lang="en-US" altLang="en-US" dirty="0"/>
              <a:t> </a:t>
            </a:r>
            <a:r>
              <a:rPr lang="ko-KR" altLang="en-US" dirty="0"/>
              <a:t>왔다는</a:t>
            </a:r>
            <a:r>
              <a:rPr lang="en-US" altLang="en-US" dirty="0"/>
              <a:t> </a:t>
            </a:r>
            <a:r>
              <a:rPr lang="ko-KR" altLang="en-US" dirty="0"/>
              <a:t>점이다</a:t>
            </a:r>
            <a:r>
              <a:rPr lang="en-US" altLang="en-US" dirty="0"/>
              <a:t>.</a:t>
            </a:r>
            <a:endParaRPr lang="en-US" altLang="en-US" dirty="0"/>
          </a:p>
          <a:p>
            <a:pPr marL="109855" indent="0">
              <a:buNone/>
            </a:pPr>
            <a:r>
              <a:rPr lang="en-US" altLang="en-US" dirty="0"/>
              <a:t> </a:t>
            </a:r>
            <a:r>
              <a:rPr lang="ko-KR" altLang="en-US" dirty="0"/>
              <a:t>동남아시아의</a:t>
            </a:r>
            <a:r>
              <a:rPr lang="en-US" altLang="en-US" dirty="0"/>
              <a:t> </a:t>
            </a:r>
            <a:r>
              <a:rPr lang="ko-KR" altLang="en-US" dirty="0"/>
              <a:t>토착민들은</a:t>
            </a:r>
            <a:r>
              <a:rPr lang="en-US" altLang="en-US" dirty="0"/>
              <a:t> </a:t>
            </a:r>
            <a:r>
              <a:rPr lang="ko-KR" altLang="en-US" dirty="0"/>
              <a:t>힌두교</a:t>
            </a:r>
            <a:r>
              <a:rPr lang="en-US" altLang="en-US" dirty="0"/>
              <a:t>, </a:t>
            </a:r>
            <a:r>
              <a:rPr lang="ko-KR" altLang="en-US" dirty="0"/>
              <a:t>불교</a:t>
            </a:r>
            <a:r>
              <a:rPr lang="en-US" altLang="en-US" dirty="0"/>
              <a:t>, </a:t>
            </a:r>
            <a:r>
              <a:rPr lang="ko-KR" altLang="en-US" dirty="0"/>
              <a:t>이슬람</a:t>
            </a:r>
            <a:r>
              <a:rPr lang="en-US" altLang="en-US" dirty="0"/>
              <a:t>, </a:t>
            </a:r>
            <a:r>
              <a:rPr lang="ko-KR" altLang="en-US" dirty="0"/>
              <a:t>중국</a:t>
            </a:r>
            <a:r>
              <a:rPr lang="en-US" altLang="en-US" dirty="0"/>
              <a:t> </a:t>
            </a:r>
            <a:r>
              <a:rPr lang="ko-KR" altLang="en-US" dirty="0"/>
              <a:t>문화</a:t>
            </a:r>
            <a:r>
              <a:rPr lang="en-US" altLang="en-US" dirty="0"/>
              <a:t>, </a:t>
            </a:r>
            <a:r>
              <a:rPr lang="ko-KR" altLang="en-US" dirty="0"/>
              <a:t>기독교의</a:t>
            </a:r>
            <a:r>
              <a:rPr lang="en-US" altLang="en-US" dirty="0"/>
              <a:t> </a:t>
            </a:r>
            <a:r>
              <a:rPr lang="ko-KR" altLang="en-US" dirty="0"/>
              <a:t>사상과</a:t>
            </a:r>
            <a:r>
              <a:rPr lang="en-US" altLang="en-US" dirty="0"/>
              <a:t> </a:t>
            </a:r>
            <a:r>
              <a:rPr lang="ko-KR" altLang="en-US" dirty="0"/>
              <a:t>관</a:t>
            </a:r>
            <a:r>
              <a:rPr lang="ko-KR" altLang="en-US" dirty="0">
                <a:sym typeface="+mn-ea"/>
              </a:rPr>
              <a:t>습을</a:t>
            </a:r>
            <a:r>
              <a:rPr lang="en-US" altLang="ko-KR" dirty="0">
                <a:sym typeface="+mn-ea"/>
              </a:rPr>
              <a:t> </a:t>
            </a:r>
            <a:r>
              <a:rPr lang="ko-KR" altLang="en-US" b="1" dirty="0">
                <a:sym typeface="+mn-ea"/>
              </a:rPr>
              <a:t>무비판적으로</a:t>
            </a:r>
            <a:r>
              <a:rPr lang="en-US" altLang="en-US" b="1" dirty="0">
                <a:sym typeface="+mn-ea"/>
              </a:rPr>
              <a:t> </a:t>
            </a:r>
            <a:r>
              <a:rPr lang="ko-KR" altLang="en-US" b="1" dirty="0">
                <a:sym typeface="+mn-ea"/>
              </a:rPr>
              <a:t>수용한</a:t>
            </a:r>
            <a:r>
              <a:rPr lang="en-US" altLang="en-US" b="1" dirty="0">
                <a:sym typeface="+mn-ea"/>
              </a:rPr>
              <a:t>    </a:t>
            </a:r>
            <a:r>
              <a:rPr lang="ko-KR" altLang="en-US" b="1" dirty="0">
                <a:sym typeface="+mn-ea"/>
              </a:rPr>
              <a:t>존재와는</a:t>
            </a:r>
            <a:r>
              <a:rPr lang="en-US" altLang="en-US" b="1" dirty="0">
                <a:sym typeface="+mn-ea"/>
              </a:rPr>
              <a:t> </a:t>
            </a:r>
            <a:r>
              <a:rPr lang="ko-KR" altLang="en-US" b="1" dirty="0">
                <a:sym typeface="+mn-ea"/>
              </a:rPr>
              <a:t>거리가</a:t>
            </a:r>
            <a:r>
              <a:rPr lang="en-US" altLang="en-US" b="1" dirty="0">
                <a:sym typeface="+mn-ea"/>
              </a:rPr>
              <a:t> </a:t>
            </a:r>
            <a:r>
              <a:rPr lang="ko-KR" altLang="en-US" b="1" dirty="0">
                <a:sym typeface="+mn-ea"/>
              </a:rPr>
              <a:t>멀었다</a:t>
            </a:r>
            <a:r>
              <a:rPr lang="en-US" altLang="en-US" b="1" dirty="0">
                <a:sym typeface="+mn-ea"/>
              </a:rPr>
              <a:t>.</a:t>
            </a:r>
            <a:r>
              <a:rPr lang="en-US" altLang="ko-KR" b="1" dirty="0">
                <a:sym typeface="+mn-ea"/>
              </a:rPr>
              <a:t> </a:t>
            </a:r>
            <a:endParaRPr lang="ko-KR" altLang="en-US" b="1" dirty="0"/>
          </a:p>
          <a:p>
            <a:pPr marL="109855" indent="0">
              <a:buNone/>
            </a:pPr>
            <a:r>
              <a:rPr lang="en-US" altLang="en-US" dirty="0"/>
              <a:t> </a:t>
            </a:r>
            <a:endParaRPr lang="ko-KR" altLang="en-US" b="1" dirty="0"/>
          </a:p>
        </p:txBody>
      </p:sp>
      <p:sp>
        <p:nvSpPr>
          <p:cNvPr id="2" name="제목 1"/>
          <p:cNvSpPr>
            <a:spLocks noGrp="1"/>
          </p:cNvSpPr>
          <p:nvPr>
            <p:ph type="title"/>
          </p:nvPr>
        </p:nvSpPr>
        <p:spPr/>
        <p:txBody>
          <a:bodyPr>
            <a:normAutofit/>
          </a:bodyPr>
          <a:lstStyle/>
          <a:p>
            <a:r>
              <a:rPr lang="en-US" altLang="en-US" b="1" dirty="0"/>
              <a:t>"</a:t>
            </a:r>
            <a:r>
              <a:rPr lang="ko-KR" altLang="en-US" b="1" dirty="0"/>
              <a:t>외부</a:t>
            </a:r>
            <a:r>
              <a:rPr lang="en-US" altLang="en-US" b="1" dirty="0"/>
              <a:t> </a:t>
            </a:r>
            <a:r>
              <a:rPr lang="ko-KR" altLang="en-US" b="1" dirty="0"/>
              <a:t>침입자와</a:t>
            </a:r>
            <a:r>
              <a:rPr lang="en-US" altLang="en-US" b="1" dirty="0"/>
              <a:t> </a:t>
            </a:r>
            <a:r>
              <a:rPr lang="ko-KR" altLang="en-US" b="1" dirty="0"/>
              <a:t>야만</a:t>
            </a:r>
            <a:r>
              <a:rPr lang="en-US" altLang="en-US" b="1" dirty="0"/>
              <a:t> </a:t>
            </a:r>
            <a:r>
              <a:rPr lang="ko-KR" altLang="en-US" b="1" dirty="0"/>
              <a:t>부족</a:t>
            </a:r>
            <a:r>
              <a:rPr lang="en-US" altLang="en-US" b="1" dirty="0"/>
              <a:t>"</a:t>
            </a:r>
            <a:endParaRPr lang="en-US" alt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normAutofit lnSpcReduction="10000"/>
          </a:bodyPr>
          <a:lstStyle/>
          <a:p>
            <a:pPr marL="109855" indent="0">
              <a:buNone/>
            </a:pPr>
            <a:r>
              <a:rPr lang="en-US" altLang="ko-KR" dirty="0"/>
              <a:t>  </a:t>
            </a:r>
            <a:r>
              <a:rPr lang="ko-KR" altLang="en-US" dirty="0"/>
              <a:t>동남아시아의</a:t>
            </a:r>
            <a:r>
              <a:rPr lang="en-US" altLang="en-US" dirty="0"/>
              <a:t> </a:t>
            </a:r>
            <a:r>
              <a:rPr lang="ko-KR" altLang="en-US" dirty="0"/>
              <a:t>식민지</a:t>
            </a:r>
            <a:r>
              <a:rPr lang="en-US" altLang="en-US" dirty="0"/>
              <a:t> </a:t>
            </a:r>
            <a:r>
              <a:rPr lang="ko-KR" altLang="en-US" dirty="0"/>
              <a:t>이전</a:t>
            </a:r>
            <a:r>
              <a:rPr lang="en-US" altLang="en-US" dirty="0"/>
              <a:t> </a:t>
            </a:r>
            <a:r>
              <a:rPr lang="ko-KR" altLang="en-US" dirty="0"/>
              <a:t>역사에서</a:t>
            </a:r>
            <a:r>
              <a:rPr lang="en-US" altLang="en-US" dirty="0"/>
              <a:t> </a:t>
            </a:r>
            <a:r>
              <a:rPr lang="ko-KR" altLang="en-US" dirty="0"/>
              <a:t>인도</a:t>
            </a:r>
            <a:r>
              <a:rPr lang="en-US" altLang="en-US" dirty="0"/>
              <a:t>, </a:t>
            </a:r>
            <a:r>
              <a:rPr lang="ko-KR" altLang="en-US" dirty="0"/>
              <a:t>아랍</a:t>
            </a:r>
            <a:r>
              <a:rPr lang="en-US" altLang="en-US" dirty="0"/>
              <a:t>, </a:t>
            </a:r>
            <a:r>
              <a:rPr lang="ko-KR" altLang="en-US" dirty="0"/>
              <a:t>중국은</a:t>
            </a:r>
            <a:r>
              <a:rPr lang="en-US" altLang="en-US" dirty="0"/>
              <a:t> </a:t>
            </a:r>
            <a:r>
              <a:rPr lang="ko-KR" altLang="en-US" b="1" dirty="0"/>
              <a:t>동남아시아해의</a:t>
            </a:r>
            <a:r>
              <a:rPr lang="en-US" altLang="en-US" b="1" dirty="0"/>
              <a:t> </a:t>
            </a:r>
            <a:r>
              <a:rPr lang="ko-KR" altLang="en-US" b="1" dirty="0"/>
              <a:t>주권</a:t>
            </a:r>
            <a:r>
              <a:rPr lang="en-US" altLang="en-US" b="1" dirty="0"/>
              <a:t> </a:t>
            </a:r>
            <a:r>
              <a:rPr lang="ko-KR" altLang="en-US" b="1" dirty="0"/>
              <a:t>국가들을</a:t>
            </a:r>
            <a:r>
              <a:rPr lang="en-US" altLang="en-US" b="1" dirty="0"/>
              <a:t> </a:t>
            </a:r>
            <a:r>
              <a:rPr lang="ko-KR" altLang="en-US" b="1" dirty="0"/>
              <a:t>방문한</a:t>
            </a:r>
            <a:r>
              <a:rPr lang="en-US" altLang="en-US" b="1" dirty="0"/>
              <a:t> </a:t>
            </a:r>
            <a:r>
              <a:rPr lang="ko-KR" altLang="en-US" b="1" dirty="0"/>
              <a:t>교역</a:t>
            </a:r>
            <a:r>
              <a:rPr lang="en-US" altLang="en-US" b="1" dirty="0"/>
              <a:t> </a:t>
            </a:r>
            <a:r>
              <a:rPr lang="ko-KR" altLang="en-US" b="1" dirty="0"/>
              <a:t>파트너로서</a:t>
            </a:r>
            <a:r>
              <a:rPr lang="en-US" altLang="en-US" b="1" dirty="0"/>
              <a:t> ‘</a:t>
            </a:r>
            <a:r>
              <a:rPr lang="ko-KR" altLang="en-US" b="1" dirty="0"/>
              <a:t>손님</a:t>
            </a:r>
            <a:r>
              <a:rPr lang="en-US" altLang="en-US" b="1" dirty="0"/>
              <a:t>’</a:t>
            </a:r>
            <a:r>
              <a:rPr lang="ko-KR" altLang="en-US" b="1" dirty="0"/>
              <a:t>의</a:t>
            </a:r>
            <a:r>
              <a:rPr lang="en-US" altLang="en-US" b="1" dirty="0"/>
              <a:t> </a:t>
            </a:r>
            <a:r>
              <a:rPr lang="ko-KR" altLang="en-US" b="1" dirty="0"/>
              <a:t>위치</a:t>
            </a:r>
            <a:r>
              <a:rPr lang="ko-KR" altLang="en-US" dirty="0"/>
              <a:t>에</a:t>
            </a:r>
            <a:r>
              <a:rPr lang="en-US" altLang="en-US" dirty="0"/>
              <a:t> </a:t>
            </a:r>
            <a:r>
              <a:rPr lang="ko-KR" altLang="en-US" dirty="0"/>
              <a:t>있었다</a:t>
            </a:r>
            <a:r>
              <a:rPr lang="en-US" altLang="en-US" dirty="0"/>
              <a:t>.</a:t>
            </a:r>
            <a:endParaRPr lang="en-US" altLang="en-US" dirty="0"/>
          </a:p>
          <a:p>
            <a:pPr marL="109855" indent="0">
              <a:buNone/>
            </a:pPr>
            <a:r>
              <a:rPr lang="en-US" altLang="en-US" dirty="0"/>
              <a:t>  </a:t>
            </a:r>
            <a:r>
              <a:rPr lang="ko-KR" altLang="en-US" b="1" dirty="0"/>
              <a:t>이</a:t>
            </a:r>
            <a:r>
              <a:rPr lang="en-US" altLang="en-US" b="1" dirty="0"/>
              <a:t> </a:t>
            </a:r>
            <a:r>
              <a:rPr lang="ko-KR" altLang="en-US" b="1" dirty="0"/>
              <a:t>해역은</a:t>
            </a:r>
            <a:r>
              <a:rPr lang="en-US" altLang="en-US" b="1" dirty="0"/>
              <a:t> 16</a:t>
            </a:r>
            <a:r>
              <a:rPr lang="ko-KR" altLang="en-US" b="1" dirty="0"/>
              <a:t>세기부터</a:t>
            </a:r>
            <a:r>
              <a:rPr lang="en-US" altLang="en-US" b="1" dirty="0"/>
              <a:t> </a:t>
            </a:r>
            <a:r>
              <a:rPr lang="ko-KR" altLang="en-US" b="1" dirty="0"/>
              <a:t>시작된</a:t>
            </a:r>
            <a:r>
              <a:rPr lang="en-US" altLang="en-US" b="1" dirty="0"/>
              <a:t> </a:t>
            </a:r>
            <a:r>
              <a:rPr lang="ko-KR" altLang="en-US" b="1" dirty="0"/>
              <a:t>서구</a:t>
            </a:r>
            <a:r>
              <a:rPr lang="en-US" altLang="en-US" b="1" dirty="0"/>
              <a:t> </a:t>
            </a:r>
            <a:r>
              <a:rPr lang="ko-KR" altLang="en-US" b="1" dirty="0"/>
              <a:t>식민화</a:t>
            </a:r>
            <a:r>
              <a:rPr lang="en-US" altLang="en-US" b="1" dirty="0"/>
              <a:t> </a:t>
            </a:r>
            <a:r>
              <a:rPr lang="ko-KR" altLang="en-US" b="1" dirty="0"/>
              <a:t>이전</a:t>
            </a:r>
            <a:r>
              <a:rPr lang="en-US" altLang="en-US" b="1" dirty="0"/>
              <a:t> </a:t>
            </a:r>
            <a:r>
              <a:rPr lang="ko-KR" altLang="en-US" b="1" dirty="0"/>
              <a:t>수천</a:t>
            </a:r>
            <a:r>
              <a:rPr lang="en-US" altLang="en-US" b="1" dirty="0"/>
              <a:t> </a:t>
            </a:r>
            <a:r>
              <a:rPr lang="ko-KR" altLang="en-US" b="1" dirty="0"/>
              <a:t>년</a:t>
            </a:r>
            <a:r>
              <a:rPr lang="en-US" altLang="en-US" b="1" dirty="0"/>
              <a:t> </a:t>
            </a:r>
            <a:r>
              <a:rPr lang="ko-KR" altLang="en-US" b="1" dirty="0"/>
              <a:t>동안</a:t>
            </a:r>
            <a:r>
              <a:rPr lang="en-US" altLang="en-US" b="1" dirty="0"/>
              <a:t> </a:t>
            </a:r>
            <a:r>
              <a:rPr lang="ko-KR" altLang="en-US" b="1" dirty="0"/>
              <a:t>이미</a:t>
            </a:r>
            <a:r>
              <a:rPr lang="en-US" altLang="en-US" b="1" dirty="0"/>
              <a:t> </a:t>
            </a:r>
            <a:r>
              <a:rPr lang="ko-KR" altLang="en-US" b="1" dirty="0"/>
              <a:t>다양한</a:t>
            </a:r>
            <a:r>
              <a:rPr lang="en-US" altLang="en-US" b="1" dirty="0"/>
              <a:t> </a:t>
            </a:r>
            <a:r>
              <a:rPr lang="ko-KR" altLang="en-US" b="1" dirty="0"/>
              <a:t>토착</a:t>
            </a:r>
            <a:r>
              <a:rPr lang="en-US" altLang="en-US" b="1" dirty="0"/>
              <a:t> </a:t>
            </a:r>
            <a:r>
              <a:rPr lang="ko-KR" altLang="en-US" b="1" dirty="0"/>
              <a:t>문명에</a:t>
            </a:r>
            <a:r>
              <a:rPr lang="en-US" altLang="en-US" b="1" dirty="0"/>
              <a:t> </a:t>
            </a:r>
            <a:r>
              <a:rPr lang="ko-KR" altLang="en-US" b="1" dirty="0"/>
              <a:t>의해</a:t>
            </a:r>
            <a:r>
              <a:rPr lang="en-US" altLang="en-US" b="1" dirty="0"/>
              <a:t> </a:t>
            </a:r>
            <a:r>
              <a:rPr lang="ko-KR" altLang="en-US" b="1" dirty="0"/>
              <a:t>점유되</a:t>
            </a:r>
            <a:r>
              <a:rPr lang="ko-KR" altLang="en-US" dirty="0"/>
              <a:t>고</a:t>
            </a:r>
            <a:r>
              <a:rPr lang="en-US" altLang="en-US" dirty="0"/>
              <a:t> </a:t>
            </a:r>
            <a:r>
              <a:rPr lang="ko-KR" altLang="en-US" dirty="0"/>
              <a:t>있었다</a:t>
            </a:r>
            <a:r>
              <a:rPr lang="en-US" altLang="en-US" dirty="0"/>
              <a:t>. </a:t>
            </a:r>
            <a:endParaRPr lang="en-US" altLang="en-US" dirty="0"/>
          </a:p>
          <a:p>
            <a:pPr marL="109855" indent="0">
              <a:buNone/>
            </a:pPr>
            <a:r>
              <a:rPr lang="en-US" altLang="en-US" dirty="0"/>
              <a:t>  </a:t>
            </a:r>
            <a:r>
              <a:rPr lang="ko-KR" altLang="en-US" dirty="0"/>
              <a:t>스리위자야에서</a:t>
            </a:r>
            <a:r>
              <a:rPr lang="en-US" altLang="en-US" dirty="0"/>
              <a:t> </a:t>
            </a:r>
            <a:r>
              <a:rPr lang="ko-KR" altLang="en-US" dirty="0"/>
              <a:t>마자파힛</a:t>
            </a:r>
            <a:r>
              <a:rPr lang="en-US" altLang="en-US" dirty="0"/>
              <a:t> </a:t>
            </a:r>
            <a:r>
              <a:rPr lang="ko-KR" altLang="en-US" dirty="0"/>
              <a:t>왕국에</a:t>
            </a:r>
            <a:r>
              <a:rPr lang="en-US" altLang="en-US" dirty="0"/>
              <a:t> </a:t>
            </a:r>
            <a:r>
              <a:rPr lang="ko-KR" altLang="en-US" dirty="0"/>
              <a:t>이르기까지</a:t>
            </a:r>
            <a:r>
              <a:rPr lang="en-US" altLang="en-US" dirty="0"/>
              <a:t>,    </a:t>
            </a:r>
            <a:r>
              <a:rPr lang="ko-KR" altLang="en-US" dirty="0"/>
              <a:t>푸난에서</a:t>
            </a:r>
            <a:r>
              <a:rPr lang="en-US" altLang="en-US" dirty="0"/>
              <a:t> </a:t>
            </a:r>
            <a:r>
              <a:rPr lang="ko-KR" altLang="en-US" dirty="0"/>
              <a:t>크메르</a:t>
            </a:r>
            <a:r>
              <a:rPr lang="en-US" altLang="en-US" dirty="0"/>
              <a:t> </a:t>
            </a:r>
            <a:r>
              <a:rPr lang="ko-KR" altLang="en-US" dirty="0"/>
              <a:t>왕국</a:t>
            </a:r>
            <a:r>
              <a:rPr lang="en-US" altLang="en-US" dirty="0"/>
              <a:t>, </a:t>
            </a:r>
            <a:r>
              <a:rPr lang="ko-KR" altLang="en-US" dirty="0"/>
              <a:t>말라카에서</a:t>
            </a:r>
            <a:r>
              <a:rPr lang="en-US" altLang="en-US" dirty="0"/>
              <a:t> </a:t>
            </a:r>
            <a:r>
              <a:rPr lang="ko-KR" altLang="en-US" dirty="0"/>
              <a:t>술루</a:t>
            </a:r>
            <a:r>
              <a:rPr lang="en-US" altLang="en-US" dirty="0"/>
              <a:t> </a:t>
            </a:r>
            <a:r>
              <a:rPr lang="ko-KR" altLang="en-US" dirty="0"/>
              <a:t>술탄국</a:t>
            </a:r>
            <a:r>
              <a:rPr lang="en-US" altLang="en-US" dirty="0"/>
              <a:t>,   </a:t>
            </a:r>
            <a:r>
              <a:rPr lang="ko-KR" altLang="en-US" dirty="0"/>
              <a:t>수코타이에서</a:t>
            </a:r>
            <a:r>
              <a:rPr lang="en-US" altLang="en-US" dirty="0"/>
              <a:t> </a:t>
            </a:r>
            <a:r>
              <a:rPr lang="ko-KR" altLang="en-US" dirty="0"/>
              <a:t>파간</a:t>
            </a:r>
            <a:r>
              <a:rPr lang="en-US" altLang="en-US" dirty="0"/>
              <a:t> </a:t>
            </a:r>
            <a:r>
              <a:rPr lang="ko-KR" altLang="en-US" dirty="0"/>
              <a:t>왕국에</a:t>
            </a:r>
            <a:r>
              <a:rPr lang="en-US" altLang="en-US" dirty="0"/>
              <a:t> </a:t>
            </a:r>
            <a:r>
              <a:rPr lang="ko-KR" altLang="en-US" dirty="0"/>
              <a:t>이르기까지</a:t>
            </a:r>
            <a:r>
              <a:rPr lang="en-US" altLang="en-US" dirty="0"/>
              <a:t>, </a:t>
            </a:r>
            <a:r>
              <a:rPr lang="ko-KR" altLang="en-US" b="1" dirty="0"/>
              <a:t>이</a:t>
            </a:r>
            <a:r>
              <a:rPr lang="en-US" altLang="en-US" b="1" dirty="0"/>
              <a:t> </a:t>
            </a:r>
            <a:r>
              <a:rPr lang="ko-KR" altLang="en-US" b="1" dirty="0"/>
              <a:t>지역은</a:t>
            </a:r>
            <a:r>
              <a:rPr lang="en-US" altLang="en-US" b="1" dirty="0"/>
              <a:t> </a:t>
            </a:r>
            <a:r>
              <a:rPr lang="ko-KR" altLang="en-US" b="1" dirty="0"/>
              <a:t>오랜</a:t>
            </a:r>
            <a:r>
              <a:rPr lang="en-US" altLang="en-US" b="1" dirty="0"/>
              <a:t> </a:t>
            </a:r>
            <a:r>
              <a:rPr lang="ko-KR" altLang="en-US" b="1" dirty="0"/>
              <a:t>세월에</a:t>
            </a:r>
            <a:r>
              <a:rPr lang="en-US" altLang="en-US" b="1" dirty="0"/>
              <a:t> </a:t>
            </a:r>
            <a:r>
              <a:rPr lang="ko-KR" altLang="en-US" b="1" dirty="0"/>
              <a:t>걸쳐</a:t>
            </a:r>
            <a:r>
              <a:rPr lang="en-US" altLang="en-US" b="1" dirty="0"/>
              <a:t> </a:t>
            </a:r>
            <a:r>
              <a:rPr lang="ko-KR" altLang="en-US" b="1" dirty="0"/>
              <a:t>역동적인</a:t>
            </a:r>
            <a:r>
              <a:rPr lang="en-US" altLang="en-US" b="1" dirty="0"/>
              <a:t> </a:t>
            </a:r>
            <a:r>
              <a:rPr lang="ko-KR" altLang="en-US" b="1" dirty="0"/>
              <a:t>해상</a:t>
            </a:r>
            <a:r>
              <a:rPr lang="en-US" altLang="en-US" b="1" dirty="0"/>
              <a:t> </a:t>
            </a:r>
            <a:r>
              <a:rPr lang="ko-KR" altLang="en-US" b="1" dirty="0"/>
              <a:t>교류와</a:t>
            </a:r>
            <a:r>
              <a:rPr lang="en-US" altLang="en-US" b="1" dirty="0"/>
              <a:t> </a:t>
            </a:r>
            <a:r>
              <a:rPr lang="ko-KR" altLang="en-US" b="1" dirty="0"/>
              <a:t>문명</a:t>
            </a:r>
            <a:r>
              <a:rPr lang="en-US" altLang="en-US" b="1" dirty="0"/>
              <a:t> </a:t>
            </a:r>
            <a:r>
              <a:rPr lang="ko-KR" altLang="en-US" b="1" dirty="0"/>
              <a:t>발달의</a:t>
            </a:r>
            <a:r>
              <a:rPr lang="en-US" altLang="en-US" b="1" dirty="0"/>
              <a:t> </a:t>
            </a:r>
            <a:r>
              <a:rPr lang="ko-KR" altLang="en-US" b="1" dirty="0"/>
              <a:t>중심지</a:t>
            </a:r>
            <a:r>
              <a:rPr lang="ko-KR" altLang="en-US" dirty="0"/>
              <a:t>였다</a:t>
            </a:r>
            <a:r>
              <a:rPr lang="en-US" altLang="en-US" dirty="0"/>
              <a:t>.</a:t>
            </a:r>
            <a:endParaRPr lang="en-US" altLang="en-US" dirty="0"/>
          </a:p>
          <a:p>
            <a:endParaRPr lang="en-US" altLang="en-US" dirty="0"/>
          </a:p>
          <a:p>
            <a:endParaRPr lang="en-US" altLang="en-US" dirty="0"/>
          </a:p>
        </p:txBody>
      </p:sp>
      <p:sp>
        <p:nvSpPr>
          <p:cNvPr id="2" name="제목 1"/>
          <p:cNvSpPr>
            <a:spLocks noGrp="1"/>
          </p:cNvSpPr>
          <p:nvPr>
            <p:ph type="title"/>
          </p:nvPr>
        </p:nvSpPr>
        <p:spPr/>
        <p:txBody>
          <a:bodyPr/>
          <a:lstStyle/>
          <a:p>
            <a:r>
              <a:rPr lang="en-US" altLang="en-US" b="1" dirty="0"/>
              <a:t>"</a:t>
            </a:r>
            <a:r>
              <a:rPr lang="ko-KR" altLang="en-US" b="1" dirty="0"/>
              <a:t>식민지</a:t>
            </a:r>
            <a:r>
              <a:rPr lang="en-US" altLang="en-US" b="1" dirty="0"/>
              <a:t> </a:t>
            </a:r>
            <a:r>
              <a:rPr lang="ko-KR" altLang="en-US" b="1" dirty="0"/>
              <a:t>지배</a:t>
            </a:r>
            <a:r>
              <a:rPr lang="en-US" altLang="en-US" b="1" dirty="0"/>
              <a:t> </a:t>
            </a:r>
            <a:r>
              <a:rPr lang="ko-KR" altLang="en-US" b="1" dirty="0"/>
              <a:t>이전의</a:t>
            </a:r>
            <a:r>
              <a:rPr lang="en-US" altLang="en-US" b="1" dirty="0"/>
              <a:t> </a:t>
            </a:r>
            <a:r>
              <a:rPr lang="ko-KR" altLang="en-US" b="1" dirty="0"/>
              <a:t>역사</a:t>
            </a:r>
            <a:r>
              <a:rPr lang="en-US" altLang="en-US" b="1" dirty="0"/>
              <a:t>"</a:t>
            </a:r>
            <a:endParaRPr lang="en-US" alt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11560" y="1844824"/>
            <a:ext cx="8229600" cy="4525963"/>
          </a:xfrm>
        </p:spPr>
        <p:txBody>
          <a:bodyPr>
            <a:normAutofit fontScale="25000"/>
          </a:bodyPr>
          <a:lstStyle/>
          <a:p>
            <a:pPr marL="109855" indent="0" fontAlgn="base" latinLnBrk="0">
              <a:buNone/>
            </a:pPr>
            <a:r>
              <a:rPr lang="ko-KR" altLang="en-US" sz="11200" b="1" dirty="0"/>
              <a:t>중국</a:t>
            </a:r>
            <a:r>
              <a:rPr lang="en-US" altLang="en-US" sz="11200" b="1" dirty="0"/>
              <a:t> </a:t>
            </a:r>
            <a:r>
              <a:rPr lang="ko-KR" altLang="en-US" sz="11200" b="1" dirty="0"/>
              <a:t>왕조의</a:t>
            </a:r>
            <a:r>
              <a:rPr lang="en-US" altLang="en-US" sz="11200" b="1" dirty="0"/>
              <a:t> </a:t>
            </a:r>
            <a:r>
              <a:rPr lang="ko-KR" altLang="en-US" sz="11200" b="1" dirty="0"/>
              <a:t>남중국해</a:t>
            </a:r>
            <a:r>
              <a:rPr lang="en-US" altLang="en-US" sz="11200" b="1" dirty="0"/>
              <a:t> </a:t>
            </a:r>
            <a:r>
              <a:rPr lang="ko-KR" altLang="en-US" sz="11200" b="1" dirty="0"/>
              <a:t>항해</a:t>
            </a:r>
            <a:r>
              <a:rPr lang="en-US" altLang="en-US" sz="11200" b="1" dirty="0"/>
              <a:t> </a:t>
            </a:r>
            <a:r>
              <a:rPr lang="ko-KR" altLang="en-US" sz="11200" b="1" dirty="0"/>
              <a:t>활동과</a:t>
            </a:r>
            <a:r>
              <a:rPr lang="en-US" altLang="en-US" sz="11200" b="1" dirty="0"/>
              <a:t> </a:t>
            </a:r>
            <a:r>
              <a:rPr lang="ko-KR" altLang="en-US" sz="11200" b="1" dirty="0"/>
              <a:t>내륙</a:t>
            </a:r>
            <a:r>
              <a:rPr lang="en-US" altLang="en-US" sz="11200" b="1" dirty="0"/>
              <a:t> </a:t>
            </a:r>
            <a:r>
              <a:rPr lang="ko-KR" altLang="en-US" sz="11200" b="1" dirty="0"/>
              <a:t>지향적</a:t>
            </a:r>
            <a:r>
              <a:rPr lang="en-US" altLang="en-US" sz="11200" b="1" dirty="0"/>
              <a:t> </a:t>
            </a:r>
            <a:r>
              <a:rPr lang="ko-KR" altLang="en-US" sz="11200" b="1" dirty="0"/>
              <a:t>팽창</a:t>
            </a:r>
            <a:r>
              <a:rPr lang="en-US" altLang="en-US" sz="11200" b="1" dirty="0"/>
              <a:t> </a:t>
            </a:r>
            <a:r>
              <a:rPr lang="ko-KR" altLang="en-US" sz="11200" b="1" dirty="0"/>
              <a:t>전략에</a:t>
            </a:r>
            <a:r>
              <a:rPr lang="en-US" altLang="en-US" sz="11200" b="1" dirty="0"/>
              <a:t> </a:t>
            </a:r>
            <a:r>
              <a:rPr lang="ko-KR" altLang="en-US" sz="11200" b="1" dirty="0"/>
              <a:t>대한</a:t>
            </a:r>
            <a:r>
              <a:rPr lang="en-US" altLang="en-US" sz="11200" b="1" dirty="0"/>
              <a:t> </a:t>
            </a:r>
            <a:r>
              <a:rPr lang="ko-KR" altLang="en-US" sz="11200" b="1" dirty="0"/>
              <a:t>고찰</a:t>
            </a:r>
            <a:endParaRPr lang="ko-KR" altLang="en-US" sz="11200" dirty="0"/>
          </a:p>
          <a:p>
            <a:pPr marL="109855" indent="0" fontAlgn="base" latinLnBrk="0">
              <a:buNone/>
            </a:pPr>
            <a:r>
              <a:rPr lang="en-US" altLang="en-US" sz="11200" dirty="0"/>
              <a:t>Policy Brief: Reevaluating Imperial China's Maritime Presence in the South China Sea</a:t>
            </a:r>
            <a:endParaRPr lang="en-US" altLang="en-US" sz="11200" dirty="0"/>
          </a:p>
          <a:p>
            <a:pPr fontAlgn="base" latinLnBrk="0"/>
            <a:endParaRPr lang="en-US" altLang="en-US" sz="11200" dirty="0"/>
          </a:p>
          <a:p>
            <a:pPr marL="109855" indent="0" fontAlgn="base" latinLnBrk="0">
              <a:buNone/>
            </a:pPr>
            <a:r>
              <a:rPr lang="ko-KR" altLang="en-US" sz="11200" dirty="0"/>
              <a:t>제출기관</a:t>
            </a:r>
            <a:r>
              <a:rPr lang="en-US" altLang="en-US" sz="11200" dirty="0"/>
              <a:t>: </a:t>
            </a:r>
            <a:r>
              <a:rPr lang="ko-KR" altLang="en-US" sz="11200" dirty="0"/>
              <a:t>동남아시아</a:t>
            </a:r>
            <a:r>
              <a:rPr lang="en-US" altLang="en-US" sz="11200" dirty="0"/>
              <a:t> </a:t>
            </a:r>
            <a:r>
              <a:rPr lang="ko-KR" altLang="en-US" sz="11200" dirty="0"/>
              <a:t>공통성</a:t>
            </a:r>
            <a:r>
              <a:rPr lang="en-US" altLang="en-US" sz="11200" dirty="0"/>
              <a:t> </a:t>
            </a:r>
            <a:r>
              <a:rPr lang="ko-KR" altLang="en-US" sz="11200" dirty="0"/>
              <a:t>연구재단</a:t>
            </a:r>
            <a:r>
              <a:rPr lang="en-US" altLang="en-US" sz="11200" dirty="0"/>
              <a:t> (SEACOM)</a:t>
            </a:r>
            <a:endParaRPr lang="en-US" altLang="en-US" sz="11200" dirty="0"/>
          </a:p>
          <a:p>
            <a:pPr marL="109855" indent="0" fontAlgn="base" latinLnBrk="0">
              <a:buNone/>
            </a:pPr>
            <a:r>
              <a:rPr lang="ko-KR" altLang="en-US" sz="11200" dirty="0"/>
              <a:t>제출일</a:t>
            </a:r>
            <a:r>
              <a:rPr lang="en-US" altLang="en-US" sz="11200" dirty="0"/>
              <a:t>: 2025</a:t>
            </a:r>
            <a:r>
              <a:rPr lang="ko-KR" altLang="en-US" sz="11200" dirty="0"/>
              <a:t>년</a:t>
            </a:r>
            <a:r>
              <a:rPr lang="en-US" altLang="en-US" sz="11200" dirty="0"/>
              <a:t> 7</a:t>
            </a:r>
            <a:r>
              <a:rPr lang="ko-KR" altLang="en-US" sz="11200" dirty="0"/>
              <a:t>월</a:t>
            </a:r>
            <a:endParaRPr lang="ko-KR" altLang="en-US" sz="11200" dirty="0"/>
          </a:p>
          <a:p>
            <a:pPr marL="109855" indent="0" fontAlgn="base" latinLnBrk="0">
              <a:buNone/>
            </a:pPr>
            <a:r>
              <a:rPr lang="ko-KR" altLang="en-US" sz="11200" dirty="0"/>
              <a:t>작성자</a:t>
            </a:r>
            <a:r>
              <a:rPr lang="en-US" altLang="en-US" sz="11200" dirty="0"/>
              <a:t>: (</a:t>
            </a:r>
            <a:r>
              <a:rPr lang="ko-KR" altLang="en-US" sz="11200" dirty="0"/>
              <a:t>최</a:t>
            </a:r>
            <a:r>
              <a:rPr lang="en-US" altLang="ko-KR" sz="11200" dirty="0"/>
              <a:t> </a:t>
            </a:r>
            <a:r>
              <a:rPr lang="ko-KR" altLang="en-US" sz="11200" dirty="0"/>
              <a:t>경철</a:t>
            </a:r>
            <a:r>
              <a:rPr lang="en-US" altLang="ko-KR" sz="11200" dirty="0"/>
              <a:t> </a:t>
            </a:r>
            <a:r>
              <a:rPr lang="ko-KR" altLang="en-US" sz="11200" dirty="0"/>
              <a:t>동남아공통성연구재단</a:t>
            </a:r>
            <a:r>
              <a:rPr lang="en-US" altLang="ko-KR" sz="11200" dirty="0"/>
              <a:t> </a:t>
            </a:r>
            <a:r>
              <a:rPr lang="ko-KR" altLang="en-US" sz="11200" dirty="0"/>
              <a:t>회</a:t>
            </a:r>
            <a:r>
              <a:rPr lang="ko-KR" altLang="en-US" sz="11200" dirty="0"/>
              <a:t>장</a:t>
            </a:r>
            <a:r>
              <a:rPr lang="en-US" altLang="en-US" sz="11200" dirty="0"/>
              <a:t>)</a:t>
            </a:r>
            <a:r>
              <a:rPr lang="en-US" altLang="ko-KR" sz="11200" dirty="0"/>
              <a:t> </a:t>
            </a:r>
            <a:endParaRPr lang="ko-KR" altLang="ko-KR" sz="11200" dirty="0"/>
          </a:p>
          <a:p>
            <a:pPr fontAlgn="base" latinLnBrk="0"/>
            <a:r>
              <a:rPr lang="en-US" altLang="ko-KR" sz="11200" b="1" dirty="0"/>
              <a:t> </a:t>
            </a:r>
            <a:endParaRPr lang="ko-KR" altLang="ko-KR" sz="11200" dirty="0"/>
          </a:p>
          <a:p>
            <a:endParaRPr lang="ko-KR" altLang="en-US" dirty="0"/>
          </a:p>
        </p:txBody>
      </p:sp>
      <p:sp>
        <p:nvSpPr>
          <p:cNvPr id="2" name="제목 1"/>
          <p:cNvSpPr>
            <a:spLocks noGrp="1"/>
          </p:cNvSpPr>
          <p:nvPr>
            <p:ph type="title"/>
          </p:nvPr>
        </p:nvSpPr>
        <p:spPr/>
        <p:txBody>
          <a:bodyPr>
            <a:normAutofit/>
          </a:bodyPr>
          <a:lstStyle/>
          <a:p>
            <a:r>
              <a:rPr lang="en-US" altLang="en-US" sz="3555" dirty="0">
                <a:solidFill>
                  <a:srgbClr val="FF0000"/>
                </a:solidFill>
              </a:rPr>
              <a:t>"</a:t>
            </a:r>
            <a:r>
              <a:rPr lang="ko-KR" altLang="en-US" sz="3555" dirty="0">
                <a:solidFill>
                  <a:srgbClr val="FF0000"/>
                </a:solidFill>
              </a:rPr>
              <a:t>중국</a:t>
            </a:r>
            <a:r>
              <a:rPr lang="en-US" altLang="en-US" sz="3555" dirty="0">
                <a:solidFill>
                  <a:srgbClr val="FF0000"/>
                </a:solidFill>
              </a:rPr>
              <a:t> </a:t>
            </a:r>
            <a:r>
              <a:rPr lang="ko-KR" altLang="en-US" sz="3555" dirty="0">
                <a:solidFill>
                  <a:srgbClr val="FF0000"/>
                </a:solidFill>
              </a:rPr>
              <a:t>제국의</a:t>
            </a:r>
            <a:r>
              <a:rPr lang="en-US" altLang="en-US" sz="3555" dirty="0">
                <a:solidFill>
                  <a:srgbClr val="FF0000"/>
                </a:solidFill>
              </a:rPr>
              <a:t> </a:t>
            </a:r>
            <a:r>
              <a:rPr lang="ko-KR" altLang="en-US" sz="3555" dirty="0">
                <a:solidFill>
                  <a:srgbClr val="FF0000"/>
                </a:solidFill>
              </a:rPr>
              <a:t>남중국해</a:t>
            </a:r>
            <a:r>
              <a:rPr lang="en-US" altLang="en-US" sz="3555" dirty="0">
                <a:solidFill>
                  <a:srgbClr val="FF0000"/>
                </a:solidFill>
              </a:rPr>
              <a:t> </a:t>
            </a:r>
            <a:r>
              <a:rPr lang="ko-KR" altLang="en-US" sz="3555" dirty="0">
                <a:solidFill>
                  <a:srgbClr val="FF0000"/>
                </a:solidFill>
              </a:rPr>
              <a:t>상시</a:t>
            </a:r>
            <a:r>
              <a:rPr lang="en-US" altLang="en-US" sz="3555" dirty="0">
                <a:solidFill>
                  <a:srgbClr val="FF0000"/>
                </a:solidFill>
              </a:rPr>
              <a:t> </a:t>
            </a:r>
            <a:r>
              <a:rPr lang="ko-KR" altLang="en-US" sz="3555" dirty="0">
                <a:solidFill>
                  <a:srgbClr val="FF0000"/>
                </a:solidFill>
              </a:rPr>
              <a:t>항해</a:t>
            </a:r>
            <a:r>
              <a:rPr lang="en-US" altLang="en-US" sz="3555" dirty="0">
                <a:solidFill>
                  <a:srgbClr val="FF0000"/>
                </a:solidFill>
              </a:rPr>
              <a:t> </a:t>
            </a:r>
            <a:r>
              <a:rPr lang="ko-KR" altLang="en-US" sz="3555" dirty="0">
                <a:solidFill>
                  <a:srgbClr val="FF0000"/>
                </a:solidFill>
              </a:rPr>
              <a:t>활동</a:t>
            </a:r>
            <a:r>
              <a:rPr lang="en-US" altLang="en-US" sz="3555" dirty="0">
                <a:solidFill>
                  <a:srgbClr val="FF0000"/>
                </a:solidFill>
              </a:rPr>
              <a:t>"</a:t>
            </a:r>
            <a:endParaRPr lang="en-US" altLang="en-US" sz="3555"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p>
            <a:pPr marL="109855" indent="0">
              <a:buNone/>
            </a:pPr>
            <a:r>
              <a:rPr lang="en-US" altLang="en-US" sz="2400" b="1"/>
              <a:t>1. </a:t>
            </a:r>
            <a:r>
              <a:rPr lang="ko-KR" altLang="en-US" sz="2400" b="1"/>
              <a:t>서론</a:t>
            </a:r>
            <a:endParaRPr lang="ko-KR" altLang="en-US" sz="2400" b="1"/>
          </a:p>
          <a:p>
            <a:endParaRPr lang="ko-KR" altLang="en-US" sz="2400"/>
          </a:p>
          <a:p>
            <a:pPr marL="109855" indent="0">
              <a:buNone/>
            </a:pPr>
            <a:r>
              <a:rPr lang="en-US" altLang="ko-KR" sz="2400"/>
              <a:t>    </a:t>
            </a:r>
            <a:r>
              <a:rPr lang="ko-KR" altLang="en-US" sz="2400"/>
              <a:t>오늘날</a:t>
            </a:r>
            <a:r>
              <a:rPr lang="en-US" altLang="en-US" sz="2400"/>
              <a:t> </a:t>
            </a:r>
            <a:r>
              <a:rPr lang="ko-KR" altLang="en-US" sz="2400"/>
              <a:t>남중국해</a:t>
            </a:r>
            <a:r>
              <a:rPr lang="en-US" altLang="en-US" sz="2400"/>
              <a:t>(South China Sea)</a:t>
            </a:r>
            <a:r>
              <a:rPr lang="ko-KR" altLang="en-US" sz="2400"/>
              <a:t>는</a:t>
            </a:r>
            <a:r>
              <a:rPr lang="en-US" altLang="en-US" sz="2400"/>
              <a:t> </a:t>
            </a:r>
            <a:r>
              <a:rPr lang="ko-KR" altLang="en-US" sz="2400"/>
              <a:t>지리적</a:t>
            </a:r>
            <a:r>
              <a:rPr lang="en-US" altLang="en-US" sz="2400"/>
              <a:t>, </a:t>
            </a:r>
            <a:r>
              <a:rPr lang="ko-KR" altLang="en-US" sz="2400"/>
              <a:t>전략적</a:t>
            </a:r>
            <a:r>
              <a:rPr lang="en-US" altLang="en-US" sz="2400"/>
              <a:t>, </a:t>
            </a:r>
            <a:endParaRPr lang="en-US" altLang="en-US" sz="2400"/>
          </a:p>
          <a:p>
            <a:pPr marL="109855" indent="0">
              <a:buNone/>
            </a:pPr>
            <a:r>
              <a:rPr lang="ko-KR" altLang="en-US" sz="2400"/>
              <a:t>정치적</a:t>
            </a:r>
            <a:r>
              <a:rPr lang="en-US" altLang="en-US" sz="2400"/>
              <a:t> </a:t>
            </a:r>
            <a:r>
              <a:rPr lang="ko-KR" altLang="en-US" sz="2400"/>
              <a:t>중층성을</a:t>
            </a:r>
            <a:r>
              <a:rPr lang="en-US" altLang="en-US" sz="2400"/>
              <a:t> </a:t>
            </a:r>
            <a:r>
              <a:rPr lang="ko-KR" altLang="en-US" sz="2400"/>
              <a:t>가진</a:t>
            </a:r>
            <a:r>
              <a:rPr lang="en-US" altLang="en-US" sz="2400"/>
              <a:t> </a:t>
            </a:r>
            <a:r>
              <a:rPr lang="ko-KR" altLang="en-US" sz="2400"/>
              <a:t>국제</a:t>
            </a:r>
            <a:r>
              <a:rPr lang="en-US" altLang="en-US" sz="2400"/>
              <a:t> </a:t>
            </a:r>
            <a:r>
              <a:rPr lang="ko-KR" altLang="en-US" sz="2400"/>
              <a:t>해역으로</a:t>
            </a:r>
            <a:r>
              <a:rPr lang="en-US" altLang="en-US" sz="2400"/>
              <a:t> </a:t>
            </a:r>
            <a:r>
              <a:rPr lang="ko-KR" altLang="en-US" sz="2400"/>
              <a:t>주목받고</a:t>
            </a:r>
            <a:r>
              <a:rPr lang="en-US" altLang="en-US" sz="2400"/>
              <a:t> </a:t>
            </a:r>
            <a:r>
              <a:rPr lang="ko-KR" altLang="en-US" sz="2400"/>
              <a:t>있다</a:t>
            </a:r>
            <a:r>
              <a:rPr lang="en-US" altLang="en-US" sz="2400"/>
              <a:t>.</a:t>
            </a:r>
            <a:endParaRPr lang="en-US" altLang="en-US" sz="2400"/>
          </a:p>
          <a:p>
            <a:pPr marL="109855" indent="0">
              <a:buNone/>
            </a:pPr>
            <a:endParaRPr lang="en-US" altLang="en-US" sz="2400"/>
          </a:p>
          <a:p>
            <a:pPr marL="109855" indent="0">
              <a:buNone/>
            </a:pPr>
            <a:r>
              <a:rPr lang="en-US" altLang="en-US" sz="2400"/>
              <a:t>    </a:t>
            </a:r>
            <a:r>
              <a:rPr lang="ko-KR" altLang="en-US" sz="2400"/>
              <a:t>본</a:t>
            </a:r>
            <a:r>
              <a:rPr lang="en-US" altLang="en-US" sz="2400"/>
              <a:t> </a:t>
            </a:r>
            <a:r>
              <a:rPr lang="ko-KR" altLang="en-US" sz="2400"/>
              <a:t>보고서는</a:t>
            </a:r>
            <a:r>
              <a:rPr lang="en-US" altLang="en-US" sz="2400"/>
              <a:t> </a:t>
            </a:r>
            <a:r>
              <a:rPr lang="ko-KR" altLang="en-US" sz="2400"/>
              <a:t>남중국해의</a:t>
            </a:r>
            <a:r>
              <a:rPr lang="en-US" altLang="en-US" sz="2400"/>
              <a:t> </a:t>
            </a:r>
            <a:r>
              <a:rPr lang="ko-KR" altLang="en-US" sz="2400"/>
              <a:t>역사적</a:t>
            </a:r>
            <a:r>
              <a:rPr lang="en-US" altLang="en-US" sz="2400"/>
              <a:t> </a:t>
            </a:r>
            <a:r>
              <a:rPr lang="ko-KR" altLang="en-US" sz="2400"/>
              <a:t>점유와</a:t>
            </a:r>
            <a:r>
              <a:rPr lang="en-US" altLang="en-US" sz="2400"/>
              <a:t> </a:t>
            </a:r>
            <a:r>
              <a:rPr lang="ko-KR" altLang="en-US" sz="2400"/>
              <a:t>항해</a:t>
            </a:r>
            <a:r>
              <a:rPr lang="en-US" altLang="en-US" sz="2400"/>
              <a:t> </a:t>
            </a:r>
            <a:r>
              <a:rPr lang="ko-KR" altLang="en-US" sz="2400"/>
              <a:t>활동에</a:t>
            </a:r>
            <a:r>
              <a:rPr lang="en-US" altLang="en-US" sz="2400"/>
              <a:t> </a:t>
            </a:r>
            <a:r>
              <a:rPr lang="ko-KR" altLang="en-US" sz="2400"/>
              <a:t>대한</a:t>
            </a:r>
            <a:r>
              <a:rPr lang="en-US" altLang="en-US" sz="2400"/>
              <a:t> </a:t>
            </a:r>
            <a:r>
              <a:rPr lang="ko-KR" altLang="en-US" sz="2400"/>
              <a:t>중국의</a:t>
            </a:r>
            <a:r>
              <a:rPr lang="en-US" altLang="en-US" sz="2400"/>
              <a:t> </a:t>
            </a:r>
            <a:r>
              <a:rPr lang="ko-KR" altLang="en-US" sz="2400"/>
              <a:t>주장에</a:t>
            </a:r>
            <a:r>
              <a:rPr lang="en-US" altLang="en-US" sz="2400"/>
              <a:t> </a:t>
            </a:r>
            <a:r>
              <a:rPr lang="ko-KR" altLang="en-US" sz="2400"/>
              <a:t>대해</a:t>
            </a:r>
            <a:r>
              <a:rPr lang="en-US" altLang="en-US" sz="2400"/>
              <a:t> </a:t>
            </a:r>
            <a:r>
              <a:rPr lang="ko-KR" altLang="en-US" sz="2400"/>
              <a:t>제국</a:t>
            </a:r>
            <a:r>
              <a:rPr lang="en-US" altLang="en-US" sz="2400"/>
              <a:t> </a:t>
            </a:r>
            <a:r>
              <a:rPr lang="ko-KR" altLang="en-US" sz="2400"/>
              <a:t>중국</a:t>
            </a:r>
            <a:r>
              <a:rPr lang="en-US" altLang="en-US" sz="2400"/>
              <a:t>(Imperial China)</a:t>
            </a:r>
            <a:r>
              <a:rPr lang="ko-KR" altLang="en-US" sz="2400"/>
              <a:t>의</a:t>
            </a:r>
            <a:r>
              <a:rPr lang="en-US" altLang="en-US" sz="2400"/>
              <a:t> </a:t>
            </a:r>
            <a:r>
              <a:rPr lang="ko-KR" altLang="en-US" sz="2400"/>
              <a:t>역사적</a:t>
            </a:r>
            <a:r>
              <a:rPr lang="en-US" altLang="en-US" sz="2400"/>
              <a:t> </a:t>
            </a:r>
            <a:r>
              <a:rPr lang="ko-KR" altLang="en-US" sz="2400"/>
              <a:t>사실을</a:t>
            </a:r>
            <a:r>
              <a:rPr lang="en-US" altLang="en-US" sz="2400"/>
              <a:t> </a:t>
            </a:r>
            <a:r>
              <a:rPr lang="ko-KR" altLang="en-US" sz="2400"/>
              <a:t>바탕으로</a:t>
            </a:r>
            <a:r>
              <a:rPr lang="en-US" altLang="en-US" sz="2400"/>
              <a:t> </a:t>
            </a:r>
            <a:r>
              <a:rPr lang="ko-KR" altLang="en-US" sz="2400"/>
              <a:t>재조명하고</a:t>
            </a:r>
            <a:r>
              <a:rPr lang="en-US" altLang="en-US" sz="2400"/>
              <a:t>, </a:t>
            </a:r>
            <a:r>
              <a:rPr lang="ko-KR" altLang="en-US" sz="2400"/>
              <a:t>동남아시아</a:t>
            </a:r>
            <a:r>
              <a:rPr lang="en-US" altLang="en-US" sz="2400"/>
              <a:t> </a:t>
            </a:r>
            <a:r>
              <a:rPr lang="ko-KR" altLang="en-US" sz="2400"/>
              <a:t>지역</a:t>
            </a:r>
            <a:r>
              <a:rPr lang="en-US" altLang="en-US" sz="2400"/>
              <a:t> </a:t>
            </a:r>
            <a:r>
              <a:rPr lang="ko-KR" altLang="en-US" sz="2400"/>
              <a:t>내</a:t>
            </a:r>
            <a:r>
              <a:rPr lang="en-US" altLang="en-US" sz="2400"/>
              <a:t> </a:t>
            </a:r>
            <a:r>
              <a:rPr lang="ko-KR" altLang="en-US" sz="2400"/>
              <a:t>주권적</a:t>
            </a:r>
            <a:r>
              <a:rPr lang="en-US" altLang="en-US" sz="2400"/>
              <a:t>  </a:t>
            </a:r>
            <a:r>
              <a:rPr lang="ko-KR" altLang="en-US" sz="2400"/>
              <a:t>전통</a:t>
            </a:r>
            <a:r>
              <a:rPr lang="en-US" altLang="en-US" sz="2400"/>
              <a:t> </a:t>
            </a:r>
            <a:r>
              <a:rPr lang="ko-KR" altLang="en-US" sz="2400"/>
              <a:t>및</a:t>
            </a:r>
            <a:r>
              <a:rPr lang="en-US" altLang="en-US" sz="2400"/>
              <a:t> </a:t>
            </a:r>
            <a:r>
              <a:rPr lang="ko-KR" altLang="en-US" sz="2400"/>
              <a:t>해양</a:t>
            </a:r>
            <a:r>
              <a:rPr lang="en-US" altLang="en-US" sz="2400"/>
              <a:t> </a:t>
            </a:r>
            <a:r>
              <a:rPr lang="ko-KR" altLang="en-US" sz="2400"/>
              <a:t>질서의</a:t>
            </a:r>
            <a:r>
              <a:rPr lang="en-US" altLang="en-US" sz="2400"/>
              <a:t> </a:t>
            </a:r>
            <a:r>
              <a:rPr lang="ko-KR" altLang="en-US" sz="2400"/>
              <a:t>중요성을</a:t>
            </a:r>
            <a:r>
              <a:rPr lang="en-US" altLang="en-US" sz="2400"/>
              <a:t> </a:t>
            </a:r>
            <a:r>
              <a:rPr lang="ko-KR" altLang="en-US" sz="2400"/>
              <a:t>강조하고자</a:t>
            </a:r>
            <a:r>
              <a:rPr lang="en-US" altLang="en-US" sz="2400"/>
              <a:t> </a:t>
            </a:r>
            <a:r>
              <a:rPr lang="ko-KR" altLang="en-US" sz="2400"/>
              <a:t>한다</a:t>
            </a:r>
            <a:r>
              <a:rPr lang="en-US" altLang="en-US" sz="2400"/>
              <a:t>.</a:t>
            </a:r>
            <a:endParaRPr lang="en-US" altLang="en-US" sz="2400"/>
          </a:p>
        </p:txBody>
      </p:sp>
      <p:sp>
        <p:nvSpPr>
          <p:cNvPr id="3" name="Title 2"/>
          <p:cNvSpPr>
            <a:spLocks noGrp="1"/>
          </p:cNvSpPr>
          <p:nvPr>
            <p:ph type="title"/>
          </p:nvPr>
        </p:nvSpPr>
        <p:spPr/>
        <p:txBody>
          <a:bodyPr>
            <a:normAutofit/>
          </a:bodyPr>
          <a:p>
            <a:r>
              <a:rPr lang="ko-KR" altLang="en-US" sz="2800" dirty="0">
                <a:sym typeface="+mn-ea"/>
              </a:rPr>
              <a:t>중국</a:t>
            </a:r>
            <a:r>
              <a:rPr lang="en-US" altLang="en-US" sz="2800" dirty="0">
                <a:sym typeface="+mn-ea"/>
              </a:rPr>
              <a:t> </a:t>
            </a:r>
            <a:r>
              <a:rPr lang="ko-KR" altLang="en-US" sz="2800" dirty="0">
                <a:sym typeface="+mn-ea"/>
              </a:rPr>
              <a:t>왕조의</a:t>
            </a:r>
            <a:r>
              <a:rPr lang="en-US" altLang="en-US" sz="2800" dirty="0">
                <a:sym typeface="+mn-ea"/>
              </a:rPr>
              <a:t> </a:t>
            </a:r>
            <a:r>
              <a:rPr lang="ko-KR" altLang="en-US" sz="2800" dirty="0">
                <a:sym typeface="+mn-ea"/>
              </a:rPr>
              <a:t>남중국해</a:t>
            </a:r>
            <a:r>
              <a:rPr lang="en-US" altLang="en-US" sz="2800" dirty="0">
                <a:sym typeface="+mn-ea"/>
              </a:rPr>
              <a:t> </a:t>
            </a:r>
            <a:r>
              <a:rPr lang="ko-KR" altLang="en-US" sz="2800" dirty="0">
                <a:sym typeface="+mn-ea"/>
              </a:rPr>
              <a:t>항해</a:t>
            </a:r>
            <a:r>
              <a:rPr lang="en-US" altLang="en-US" sz="2800" dirty="0">
                <a:sym typeface="+mn-ea"/>
              </a:rPr>
              <a:t> </a:t>
            </a:r>
            <a:r>
              <a:rPr lang="ko-KR" altLang="en-US" sz="2800" dirty="0">
                <a:sym typeface="+mn-ea"/>
              </a:rPr>
              <a:t>활동과</a:t>
            </a:r>
            <a:r>
              <a:rPr lang="en-US" altLang="en-US" sz="2800" dirty="0">
                <a:sym typeface="+mn-ea"/>
              </a:rPr>
              <a:t> </a:t>
            </a:r>
            <a:r>
              <a:rPr lang="ko-KR" altLang="en-US" sz="2800" dirty="0">
                <a:sym typeface="+mn-ea"/>
              </a:rPr>
              <a:t>내륙</a:t>
            </a:r>
            <a:r>
              <a:rPr lang="en-US" altLang="en-US" sz="2800" dirty="0">
                <a:sym typeface="+mn-ea"/>
              </a:rPr>
              <a:t> </a:t>
            </a:r>
            <a:r>
              <a:rPr lang="ko-KR" altLang="en-US" sz="2800" dirty="0">
                <a:sym typeface="+mn-ea"/>
              </a:rPr>
              <a:t>지향적</a:t>
            </a:r>
            <a:br>
              <a:rPr lang="ko-KR" altLang="en-US" sz="2800" dirty="0">
                <a:sym typeface="+mn-ea"/>
              </a:rPr>
            </a:br>
            <a:r>
              <a:rPr lang="ko-KR" altLang="en-US" sz="2800" dirty="0">
                <a:sym typeface="+mn-ea"/>
              </a:rPr>
              <a:t>팽창</a:t>
            </a:r>
            <a:r>
              <a:rPr lang="en-US" altLang="en-US" sz="2800" dirty="0">
                <a:sym typeface="+mn-ea"/>
              </a:rPr>
              <a:t> </a:t>
            </a:r>
            <a:r>
              <a:rPr lang="ko-KR" altLang="en-US" sz="2800" dirty="0">
                <a:sym typeface="+mn-ea"/>
              </a:rPr>
              <a:t>전략</a:t>
            </a:r>
            <a:endParaRPr lang="en-US"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p>
            <a:pPr marL="109855" indent="0">
              <a:buNone/>
            </a:pPr>
            <a:r>
              <a:rPr lang="en-US" altLang="en-US" sz="2400" b="1"/>
              <a:t>2. </a:t>
            </a:r>
            <a:r>
              <a:rPr lang="ko-KR" altLang="en-US" sz="2400" b="1"/>
              <a:t>중국</a:t>
            </a:r>
            <a:r>
              <a:rPr lang="en-US" altLang="en-US" sz="2400" b="1"/>
              <a:t> </a:t>
            </a:r>
            <a:r>
              <a:rPr lang="ko-KR" altLang="en-US" sz="2400" b="1"/>
              <a:t>제국의</a:t>
            </a:r>
            <a:r>
              <a:rPr lang="en-US" altLang="en-US" sz="2400" b="1"/>
              <a:t> </a:t>
            </a:r>
            <a:r>
              <a:rPr lang="ko-KR" altLang="en-US" sz="2400" b="1"/>
              <a:t>남중국해</a:t>
            </a:r>
            <a:r>
              <a:rPr lang="en-US" altLang="en-US" sz="2400" b="1"/>
              <a:t> </a:t>
            </a:r>
            <a:r>
              <a:rPr lang="ko-KR" altLang="en-US" sz="2400" b="1"/>
              <a:t>항해</a:t>
            </a:r>
            <a:r>
              <a:rPr lang="en-US" altLang="en-US" sz="2400" b="1"/>
              <a:t> </a:t>
            </a:r>
            <a:r>
              <a:rPr lang="ko-KR" altLang="en-US" sz="2400" b="1"/>
              <a:t>기록</a:t>
            </a:r>
            <a:r>
              <a:rPr lang="en-US" altLang="en-US" sz="2400" b="1"/>
              <a:t>: </a:t>
            </a:r>
            <a:r>
              <a:rPr lang="ko-KR" altLang="en-US" sz="2400" b="1"/>
              <a:t>제한된</a:t>
            </a:r>
            <a:r>
              <a:rPr lang="en-US" altLang="en-US" sz="2400" b="1"/>
              <a:t> </a:t>
            </a:r>
            <a:r>
              <a:rPr lang="ko-KR" altLang="en-US" sz="2400" b="1"/>
              <a:t>실재</a:t>
            </a:r>
            <a:endParaRPr lang="ko-KR" altLang="en-US" sz="2400" b="1"/>
          </a:p>
          <a:p>
            <a:pPr marL="109855" indent="0">
              <a:buNone/>
            </a:pPr>
            <a:endParaRPr lang="ko-KR" altLang="en-US" sz="2400"/>
          </a:p>
          <a:p>
            <a:pPr marL="109855" indent="0">
              <a:buNone/>
            </a:pPr>
            <a:r>
              <a:rPr lang="ko-KR" altLang="en-US" sz="2400"/>
              <a:t> </a:t>
            </a:r>
            <a:r>
              <a:rPr lang="en-US" altLang="ko-KR" sz="2400"/>
              <a:t>  </a:t>
            </a:r>
            <a:r>
              <a:rPr lang="ko-KR" altLang="en-US" sz="2400"/>
              <a:t>중국</a:t>
            </a:r>
            <a:r>
              <a:rPr lang="en-US" altLang="en-US" sz="2400"/>
              <a:t> </a:t>
            </a:r>
            <a:r>
              <a:rPr lang="ko-KR" altLang="en-US" sz="2400"/>
              <a:t>왕조가</a:t>
            </a:r>
            <a:r>
              <a:rPr lang="en-US" altLang="en-US" sz="2400"/>
              <a:t> </a:t>
            </a:r>
            <a:r>
              <a:rPr lang="ko-KR" altLang="en-US" sz="2400"/>
              <a:t>남중국해를</a:t>
            </a:r>
            <a:r>
              <a:rPr lang="en-US" altLang="en-US" sz="2400"/>
              <a:t> </a:t>
            </a:r>
            <a:r>
              <a:rPr lang="ko-KR" altLang="en-US" sz="2400"/>
              <a:t>항해하며</a:t>
            </a:r>
            <a:r>
              <a:rPr lang="en-US" altLang="en-US" sz="2400"/>
              <a:t> </a:t>
            </a:r>
            <a:r>
              <a:rPr lang="ko-KR" altLang="en-US" sz="2400"/>
              <a:t>동남아시아의</a:t>
            </a:r>
            <a:r>
              <a:rPr lang="en-US" altLang="en-US" sz="2400"/>
              <a:t> </a:t>
            </a:r>
            <a:r>
              <a:rPr lang="ko-KR" altLang="en-US" sz="2400"/>
              <a:t>해양</a:t>
            </a:r>
            <a:r>
              <a:rPr lang="en-US" altLang="en-US" sz="2400"/>
              <a:t> </a:t>
            </a:r>
            <a:endParaRPr lang="en-US" altLang="en-US" sz="2400"/>
          </a:p>
          <a:p>
            <a:pPr marL="109855" indent="0">
              <a:buNone/>
            </a:pPr>
            <a:r>
              <a:rPr lang="ko-KR" altLang="en-US" sz="2400"/>
              <a:t>왕국들과</a:t>
            </a:r>
            <a:r>
              <a:rPr lang="en-US" altLang="en-US" sz="2400"/>
              <a:t> </a:t>
            </a:r>
            <a:r>
              <a:rPr lang="ko-KR" altLang="en-US" sz="2400"/>
              <a:t>교역</a:t>
            </a:r>
            <a:r>
              <a:rPr lang="en-US" altLang="en-US" sz="2400"/>
              <a:t> </a:t>
            </a:r>
            <a:r>
              <a:rPr lang="ko-KR" altLang="en-US" sz="2400"/>
              <a:t>관계를</a:t>
            </a:r>
            <a:r>
              <a:rPr lang="en-US" altLang="en-US" sz="2400"/>
              <a:t> </a:t>
            </a:r>
            <a:r>
              <a:rPr lang="ko-KR" altLang="en-US" sz="2400"/>
              <a:t>유지한</a:t>
            </a:r>
            <a:r>
              <a:rPr lang="en-US" altLang="en-US" sz="2400"/>
              <a:t> </a:t>
            </a:r>
            <a:r>
              <a:rPr lang="ko-KR" altLang="en-US" sz="2400"/>
              <a:t>시기는</a:t>
            </a:r>
            <a:r>
              <a:rPr lang="en-US" altLang="en-US" sz="2400"/>
              <a:t> </a:t>
            </a:r>
            <a:r>
              <a:rPr lang="ko-KR" altLang="en-US" sz="2400"/>
              <a:t>매우</a:t>
            </a:r>
            <a:r>
              <a:rPr lang="en-US" altLang="en-US" sz="2400"/>
              <a:t> </a:t>
            </a:r>
            <a:r>
              <a:rPr lang="ko-KR" altLang="en-US" sz="2400"/>
              <a:t>제한적이었다</a:t>
            </a:r>
            <a:r>
              <a:rPr lang="en-US" altLang="en-US" sz="2400"/>
              <a:t>.</a:t>
            </a:r>
            <a:endParaRPr lang="en-US" altLang="en-US" sz="2400"/>
          </a:p>
          <a:p>
            <a:pPr marL="109855" indent="0">
              <a:buNone/>
            </a:pPr>
            <a:endParaRPr lang="en-US" altLang="en-US" sz="2400"/>
          </a:p>
          <a:p>
            <a:pPr marL="109855" indent="0">
              <a:buNone/>
            </a:pPr>
            <a:r>
              <a:rPr lang="en-US" altLang="en-US" sz="2400"/>
              <a:t>  </a:t>
            </a:r>
            <a:r>
              <a:rPr lang="ko-KR" altLang="en-US" sz="2400"/>
              <a:t>구체적으로</a:t>
            </a:r>
            <a:r>
              <a:rPr lang="en-US" altLang="en-US" sz="2400"/>
              <a:t> </a:t>
            </a:r>
            <a:r>
              <a:rPr lang="ko-KR" altLang="en-US" sz="2400"/>
              <a:t>남송</a:t>
            </a:r>
            <a:r>
              <a:rPr lang="en-US" altLang="en-US" sz="2400"/>
              <a:t>(</a:t>
            </a:r>
            <a:r>
              <a:rPr lang="zh-CN" altLang="en-US" sz="2400"/>
              <a:t>南宋</a:t>
            </a:r>
            <a:r>
              <a:rPr lang="en-US" altLang="en-US" sz="2400"/>
              <a:t>, 1127–1279) </a:t>
            </a:r>
            <a:r>
              <a:rPr lang="ko-KR" altLang="en-US" sz="2400"/>
              <a:t>시기에</a:t>
            </a:r>
            <a:r>
              <a:rPr lang="en-US" altLang="en-US" sz="2400"/>
              <a:t> </a:t>
            </a:r>
            <a:r>
              <a:rPr lang="ko-KR" altLang="en-US" sz="2400"/>
              <a:t>약</a:t>
            </a:r>
            <a:r>
              <a:rPr lang="en-US" altLang="en-US" sz="2400"/>
              <a:t> 152</a:t>
            </a:r>
            <a:r>
              <a:rPr lang="ko-KR" altLang="en-US" sz="2400"/>
              <a:t>년</a:t>
            </a:r>
            <a:r>
              <a:rPr lang="en-US" altLang="en-US" sz="2400"/>
              <a:t>, </a:t>
            </a:r>
            <a:r>
              <a:rPr lang="ko-KR" altLang="en-US" sz="2400"/>
              <a:t>명</a:t>
            </a:r>
            <a:r>
              <a:rPr lang="en-US" altLang="en-US" sz="2400"/>
              <a:t>(</a:t>
            </a:r>
            <a:r>
              <a:rPr lang="zh-CN" altLang="en-US" sz="2400"/>
              <a:t>明</a:t>
            </a:r>
            <a:r>
              <a:rPr lang="en-US" altLang="en-US" sz="2400"/>
              <a:t>, 1368–1644) </a:t>
            </a:r>
            <a:r>
              <a:rPr lang="ko-KR" altLang="en-US" sz="2400"/>
              <a:t>왕조</a:t>
            </a:r>
            <a:r>
              <a:rPr lang="en-US" altLang="en-US" sz="2400"/>
              <a:t> </a:t>
            </a:r>
            <a:r>
              <a:rPr lang="ko-KR" altLang="en-US" sz="2400"/>
              <a:t>초기에</a:t>
            </a:r>
            <a:r>
              <a:rPr lang="en-US" altLang="en-US" sz="2400"/>
              <a:t> </a:t>
            </a:r>
            <a:r>
              <a:rPr lang="ko-KR" altLang="en-US" sz="2400"/>
              <a:t>약</a:t>
            </a:r>
            <a:r>
              <a:rPr lang="en-US" altLang="en-US" sz="2400"/>
              <a:t> 150</a:t>
            </a:r>
            <a:r>
              <a:rPr lang="ko-KR" altLang="en-US" sz="2400"/>
              <a:t>년</a:t>
            </a:r>
            <a:r>
              <a:rPr lang="en-US" altLang="en-US" sz="2400"/>
              <a:t> </a:t>
            </a:r>
            <a:r>
              <a:rPr lang="ko-KR" altLang="en-US" sz="2400"/>
              <a:t>동안</a:t>
            </a:r>
            <a:r>
              <a:rPr lang="en-US" altLang="en-US" sz="2400"/>
              <a:t> </a:t>
            </a:r>
            <a:r>
              <a:rPr lang="ko-KR" altLang="en-US" sz="2400"/>
              <a:t>제한된</a:t>
            </a:r>
            <a:r>
              <a:rPr lang="en-US" altLang="en-US" sz="2400"/>
              <a:t> </a:t>
            </a:r>
            <a:r>
              <a:rPr lang="ko-KR" altLang="en-US" sz="2400"/>
              <a:t>항해와</a:t>
            </a:r>
            <a:r>
              <a:rPr lang="en-US" altLang="en-US" sz="2400"/>
              <a:t> </a:t>
            </a:r>
            <a:r>
              <a:rPr lang="ko-KR" altLang="en-US" sz="2400"/>
              <a:t>교역</a:t>
            </a:r>
            <a:r>
              <a:rPr lang="en-US" altLang="en-US" sz="2400"/>
              <a:t> </a:t>
            </a:r>
            <a:r>
              <a:rPr lang="ko-KR" altLang="en-US" sz="2400"/>
              <a:t>활동이</a:t>
            </a:r>
            <a:r>
              <a:rPr lang="en-US" altLang="en-US" sz="2400"/>
              <a:t> </a:t>
            </a:r>
            <a:r>
              <a:rPr lang="ko-KR" altLang="en-US" sz="2400"/>
              <a:t>있었다</a:t>
            </a:r>
            <a:r>
              <a:rPr lang="en-US" altLang="en-US" sz="2400"/>
              <a:t>. </a:t>
            </a:r>
            <a:r>
              <a:rPr lang="ko-KR" altLang="en-US" sz="2400"/>
              <a:t>이는</a:t>
            </a:r>
            <a:r>
              <a:rPr lang="en-US" altLang="en-US" sz="2400"/>
              <a:t> </a:t>
            </a:r>
            <a:r>
              <a:rPr lang="ko-KR" altLang="en-US" sz="2400"/>
              <a:t>중국</a:t>
            </a:r>
            <a:r>
              <a:rPr lang="en-US" altLang="en-US" sz="2400"/>
              <a:t> </a:t>
            </a:r>
            <a:r>
              <a:rPr lang="ko-KR" altLang="en-US" sz="2400"/>
              <a:t>왕조</a:t>
            </a:r>
            <a:r>
              <a:rPr lang="en-US" altLang="en-US" sz="2400"/>
              <a:t> </a:t>
            </a:r>
            <a:r>
              <a:rPr lang="ko-KR" altLang="en-US" sz="2400"/>
              <a:t>전체</a:t>
            </a:r>
            <a:r>
              <a:rPr lang="en-US" altLang="en-US" sz="2400"/>
              <a:t> </a:t>
            </a:r>
            <a:r>
              <a:rPr lang="ko-KR" altLang="en-US" sz="2400"/>
              <a:t>역사에</a:t>
            </a:r>
            <a:r>
              <a:rPr lang="en-US" altLang="en-US" sz="2400"/>
              <a:t> </a:t>
            </a:r>
            <a:r>
              <a:rPr lang="ko-KR" altLang="en-US" sz="2400"/>
              <a:t>비추어볼</a:t>
            </a:r>
            <a:r>
              <a:rPr lang="en-US" altLang="en-US" sz="2400"/>
              <a:t> </a:t>
            </a:r>
            <a:r>
              <a:rPr lang="ko-KR" altLang="en-US" sz="2400"/>
              <a:t>때</a:t>
            </a:r>
            <a:r>
              <a:rPr lang="en-US" altLang="en-US" sz="2400"/>
              <a:t> </a:t>
            </a:r>
            <a:r>
              <a:rPr lang="ko-KR" altLang="en-US" sz="2400"/>
              <a:t>단</a:t>
            </a:r>
            <a:r>
              <a:rPr lang="en-US" altLang="en-US" sz="2400"/>
              <a:t> 3</a:t>
            </a:r>
            <a:r>
              <a:rPr lang="ko-KR" altLang="en-US" sz="2400"/>
              <a:t>세기에</a:t>
            </a:r>
            <a:r>
              <a:rPr lang="en-US" altLang="en-US" sz="2400"/>
              <a:t> </a:t>
            </a:r>
            <a:r>
              <a:rPr lang="ko-KR" altLang="en-US" sz="2400"/>
              <a:t>불과한</a:t>
            </a:r>
            <a:r>
              <a:rPr lang="en-US" altLang="en-US" sz="2400"/>
              <a:t> </a:t>
            </a:r>
            <a:r>
              <a:rPr lang="ko-KR" altLang="en-US" sz="2400"/>
              <a:t>일시적</a:t>
            </a:r>
            <a:r>
              <a:rPr lang="en-US" altLang="en-US" sz="2400"/>
              <a:t> </a:t>
            </a:r>
            <a:r>
              <a:rPr lang="ko-KR" altLang="en-US" sz="2400"/>
              <a:t>해양</a:t>
            </a:r>
            <a:r>
              <a:rPr lang="en-US" altLang="en-US" sz="2400"/>
              <a:t> </a:t>
            </a:r>
            <a:r>
              <a:rPr lang="ko-KR" altLang="en-US" sz="2400"/>
              <a:t>활동에</a:t>
            </a:r>
            <a:r>
              <a:rPr lang="en-US" altLang="en-US" sz="2400"/>
              <a:t> </a:t>
            </a:r>
            <a:r>
              <a:rPr lang="ko-KR" altLang="en-US" sz="2400"/>
              <a:t>해당한다</a:t>
            </a:r>
            <a:r>
              <a:rPr lang="en-US" altLang="en-US" sz="2400"/>
              <a:t>.</a:t>
            </a:r>
            <a:endParaRPr lang="en-US" altLang="en-US" sz="2400"/>
          </a:p>
        </p:txBody>
      </p:sp>
      <p:sp>
        <p:nvSpPr>
          <p:cNvPr id="3" name="Title 2"/>
          <p:cNvSpPr>
            <a:spLocks noGrp="1"/>
          </p:cNvSpPr>
          <p:nvPr>
            <p:ph type="title"/>
          </p:nvPr>
        </p:nvSpPr>
        <p:spPr/>
        <p:txBody>
          <a:bodyPr>
            <a:normAutofit/>
          </a:bodyPr>
          <a:p>
            <a:r>
              <a:rPr lang="ko-KR" altLang="en-US" sz="2800" dirty="0">
                <a:sym typeface="+mn-ea"/>
              </a:rPr>
              <a:t>중국</a:t>
            </a:r>
            <a:r>
              <a:rPr lang="en-US" altLang="en-US" sz="2800" dirty="0">
                <a:sym typeface="+mn-ea"/>
              </a:rPr>
              <a:t> </a:t>
            </a:r>
            <a:r>
              <a:rPr lang="ko-KR" altLang="en-US" sz="2800" dirty="0">
                <a:sym typeface="+mn-ea"/>
              </a:rPr>
              <a:t>왕조의</a:t>
            </a:r>
            <a:r>
              <a:rPr lang="en-US" altLang="en-US" sz="2800" dirty="0">
                <a:sym typeface="+mn-ea"/>
              </a:rPr>
              <a:t> </a:t>
            </a:r>
            <a:r>
              <a:rPr lang="ko-KR" altLang="en-US" sz="2800" dirty="0">
                <a:sym typeface="+mn-ea"/>
              </a:rPr>
              <a:t>남중국해</a:t>
            </a:r>
            <a:r>
              <a:rPr lang="en-US" altLang="en-US" sz="2800" dirty="0">
                <a:sym typeface="+mn-ea"/>
              </a:rPr>
              <a:t> </a:t>
            </a:r>
            <a:r>
              <a:rPr lang="ko-KR" altLang="en-US" sz="2800" dirty="0">
                <a:sym typeface="+mn-ea"/>
              </a:rPr>
              <a:t>항해</a:t>
            </a:r>
            <a:r>
              <a:rPr lang="en-US" altLang="en-US" sz="2800" dirty="0">
                <a:sym typeface="+mn-ea"/>
              </a:rPr>
              <a:t> </a:t>
            </a:r>
            <a:r>
              <a:rPr lang="ko-KR" altLang="en-US" sz="2800" dirty="0">
                <a:sym typeface="+mn-ea"/>
              </a:rPr>
              <a:t>활동과</a:t>
            </a:r>
            <a:r>
              <a:rPr lang="en-US" altLang="en-US" sz="2800" dirty="0">
                <a:sym typeface="+mn-ea"/>
              </a:rPr>
              <a:t> </a:t>
            </a:r>
            <a:r>
              <a:rPr lang="ko-KR" altLang="en-US" sz="2800" dirty="0">
                <a:sym typeface="+mn-ea"/>
              </a:rPr>
              <a:t>내륙</a:t>
            </a:r>
            <a:r>
              <a:rPr lang="en-US" altLang="en-US" sz="2800" dirty="0">
                <a:sym typeface="+mn-ea"/>
              </a:rPr>
              <a:t> </a:t>
            </a:r>
            <a:r>
              <a:rPr lang="ko-KR" altLang="en-US" sz="2800" dirty="0">
                <a:sym typeface="+mn-ea"/>
              </a:rPr>
              <a:t>지향적</a:t>
            </a:r>
            <a:r>
              <a:rPr lang="en-US" altLang="ko-KR" sz="2800" dirty="0">
                <a:sym typeface="+mn-ea"/>
              </a:rPr>
              <a:t>  </a:t>
            </a:r>
            <a:r>
              <a:rPr lang="en-US" altLang="en-US" sz="2800" dirty="0">
                <a:sym typeface="+mn-ea"/>
              </a:rPr>
              <a:t> </a:t>
            </a:r>
            <a:r>
              <a:rPr lang="ko-KR" altLang="en-US" sz="2800" dirty="0">
                <a:sym typeface="+mn-ea"/>
              </a:rPr>
              <a:t>팽창</a:t>
            </a:r>
            <a:r>
              <a:rPr lang="en-US" altLang="en-US" sz="2800" dirty="0">
                <a:sym typeface="+mn-ea"/>
              </a:rPr>
              <a:t> </a:t>
            </a:r>
            <a:r>
              <a:rPr lang="ko-KR" altLang="en-US" sz="2800" dirty="0">
                <a:sym typeface="+mn-ea"/>
              </a:rPr>
              <a:t>전략</a:t>
            </a:r>
            <a:endParaRPr lang="en-US"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p>
            <a:pPr marL="109855" indent="0">
              <a:buNone/>
            </a:pPr>
            <a:r>
              <a:rPr lang="en-US" altLang="en-US" b="1"/>
              <a:t>3. </a:t>
            </a:r>
            <a:r>
              <a:rPr lang="ko-KR" altLang="en-US" b="1"/>
              <a:t>대륙</a:t>
            </a:r>
            <a:r>
              <a:rPr lang="en-US" altLang="en-US" b="1"/>
              <a:t> </a:t>
            </a:r>
            <a:r>
              <a:rPr lang="ko-KR" altLang="en-US" b="1"/>
              <a:t>지향적</a:t>
            </a:r>
            <a:r>
              <a:rPr lang="en-US" altLang="en-US" b="1"/>
              <a:t> </a:t>
            </a:r>
            <a:r>
              <a:rPr lang="ko-KR" altLang="en-US" b="1"/>
              <a:t>전략의</a:t>
            </a:r>
            <a:r>
              <a:rPr lang="en-US" altLang="en-US" b="1"/>
              <a:t> </a:t>
            </a:r>
            <a:r>
              <a:rPr lang="ko-KR" altLang="en-US" b="1"/>
              <a:t>우위</a:t>
            </a:r>
            <a:endParaRPr lang="ko-KR" altLang="en-US"/>
          </a:p>
          <a:p>
            <a:pPr marL="109855" indent="0">
              <a:buNone/>
            </a:pPr>
            <a:endParaRPr lang="ko-KR" altLang="en-US"/>
          </a:p>
          <a:p>
            <a:pPr marL="109855" indent="0">
              <a:buNone/>
            </a:pPr>
            <a:r>
              <a:rPr lang="ko-KR" altLang="en-US"/>
              <a:t> </a:t>
            </a:r>
            <a:r>
              <a:rPr lang="en-US" altLang="ko-KR"/>
              <a:t>   </a:t>
            </a:r>
            <a:r>
              <a:rPr lang="ko-KR" altLang="en-US"/>
              <a:t>중국의</a:t>
            </a:r>
            <a:r>
              <a:rPr lang="en-US" altLang="en-US"/>
              <a:t> </a:t>
            </a:r>
            <a:r>
              <a:rPr lang="ko-KR" altLang="en-US"/>
              <a:t>제국</a:t>
            </a:r>
            <a:r>
              <a:rPr lang="en-US" altLang="en-US"/>
              <a:t> </a:t>
            </a:r>
            <a:r>
              <a:rPr lang="ko-KR" altLang="en-US"/>
              <a:t>왕조들은</a:t>
            </a:r>
            <a:r>
              <a:rPr lang="en-US" altLang="en-US"/>
              <a:t> </a:t>
            </a:r>
            <a:r>
              <a:rPr lang="ko-KR" altLang="en-US"/>
              <a:t>전통적으로</a:t>
            </a:r>
            <a:r>
              <a:rPr lang="en-US" altLang="en-US"/>
              <a:t> </a:t>
            </a:r>
            <a:r>
              <a:rPr lang="ko-KR" altLang="en-US"/>
              <a:t>해양보다는</a:t>
            </a:r>
            <a:r>
              <a:rPr lang="en-US" altLang="ko-KR"/>
              <a:t>  </a:t>
            </a:r>
            <a:r>
              <a:rPr lang="en-US" altLang="en-US"/>
              <a:t> </a:t>
            </a:r>
            <a:r>
              <a:rPr lang="ko-KR" altLang="en-US"/>
              <a:t>내륙</a:t>
            </a:r>
            <a:r>
              <a:rPr lang="en-US" altLang="en-US"/>
              <a:t> </a:t>
            </a:r>
            <a:r>
              <a:rPr lang="ko-KR" altLang="en-US"/>
              <a:t>지향적</a:t>
            </a:r>
            <a:r>
              <a:rPr lang="en-US" altLang="en-US"/>
              <a:t> </a:t>
            </a:r>
            <a:r>
              <a:rPr lang="ko-KR" altLang="en-US"/>
              <a:t>팽창</a:t>
            </a:r>
            <a:r>
              <a:rPr lang="en-US" altLang="en-US"/>
              <a:t> </a:t>
            </a:r>
            <a:r>
              <a:rPr lang="ko-KR" altLang="en-US"/>
              <a:t>전략을</a:t>
            </a:r>
            <a:r>
              <a:rPr lang="en-US" altLang="en-US"/>
              <a:t> </a:t>
            </a:r>
            <a:r>
              <a:rPr lang="ko-KR" altLang="en-US"/>
              <a:t>추구하였다</a:t>
            </a:r>
            <a:r>
              <a:rPr lang="en-US" altLang="en-US"/>
              <a:t>.                   </a:t>
            </a:r>
            <a:endParaRPr lang="en-US" altLang="en-US"/>
          </a:p>
          <a:p>
            <a:pPr marL="109855" indent="0">
              <a:buNone/>
            </a:pPr>
            <a:r>
              <a:rPr lang="en-US" altLang="en-US"/>
              <a:t>    </a:t>
            </a:r>
            <a:endParaRPr lang="en-US" altLang="en-US"/>
          </a:p>
          <a:p>
            <a:pPr marL="109855" indent="0">
              <a:buNone/>
            </a:pPr>
            <a:r>
              <a:rPr lang="en-US" altLang="en-US"/>
              <a:t>    </a:t>
            </a:r>
            <a:r>
              <a:rPr lang="ko-KR" altLang="en-US"/>
              <a:t>한</a:t>
            </a:r>
            <a:r>
              <a:rPr lang="en-US" altLang="en-US"/>
              <a:t>(</a:t>
            </a:r>
            <a:r>
              <a:rPr lang="zh-CN" altLang="en-US"/>
              <a:t>漢</a:t>
            </a:r>
            <a:r>
              <a:rPr lang="en-US" altLang="en-US"/>
              <a:t>), </a:t>
            </a:r>
            <a:r>
              <a:rPr lang="ko-KR" altLang="en-US"/>
              <a:t>당</a:t>
            </a:r>
            <a:r>
              <a:rPr lang="en-US" altLang="en-US"/>
              <a:t>(</a:t>
            </a:r>
            <a:r>
              <a:rPr lang="zh-CN" altLang="en-US"/>
              <a:t>唐</a:t>
            </a:r>
            <a:r>
              <a:rPr lang="en-US" altLang="en-US"/>
              <a:t>), </a:t>
            </a:r>
            <a:r>
              <a:rPr lang="ko-KR" altLang="en-US"/>
              <a:t>원</a:t>
            </a:r>
            <a:r>
              <a:rPr lang="en-US" altLang="en-US"/>
              <a:t>(</a:t>
            </a:r>
            <a:r>
              <a:rPr lang="zh-CN" altLang="en-US"/>
              <a:t>元</a:t>
            </a:r>
            <a:r>
              <a:rPr lang="en-US" altLang="en-US"/>
              <a:t>) </a:t>
            </a:r>
            <a:r>
              <a:rPr lang="ko-KR" altLang="en-US"/>
              <a:t>등</a:t>
            </a:r>
            <a:r>
              <a:rPr lang="en-US" altLang="en-US"/>
              <a:t> </a:t>
            </a:r>
            <a:r>
              <a:rPr lang="ko-KR" altLang="en-US"/>
              <a:t>주요</a:t>
            </a:r>
            <a:r>
              <a:rPr lang="en-US" altLang="en-US"/>
              <a:t> </a:t>
            </a:r>
            <a:r>
              <a:rPr lang="ko-KR" altLang="en-US"/>
              <a:t>왕조는</a:t>
            </a:r>
            <a:r>
              <a:rPr lang="en-US" altLang="en-US"/>
              <a:t> </a:t>
            </a:r>
            <a:r>
              <a:rPr lang="ko-KR" altLang="en-US"/>
              <a:t>동아시아</a:t>
            </a:r>
            <a:r>
              <a:rPr lang="en-US" altLang="en-US"/>
              <a:t> </a:t>
            </a:r>
            <a:r>
              <a:rPr lang="ko-KR" altLang="en-US"/>
              <a:t>및</a:t>
            </a:r>
            <a:r>
              <a:rPr lang="en-US" altLang="en-US"/>
              <a:t> </a:t>
            </a:r>
            <a:r>
              <a:rPr lang="ko-KR" altLang="en-US"/>
              <a:t>중앙아시아</a:t>
            </a:r>
            <a:r>
              <a:rPr lang="en-US" altLang="en-US"/>
              <a:t> </a:t>
            </a:r>
            <a:r>
              <a:rPr lang="ko-KR" altLang="en-US"/>
              <a:t>대륙</a:t>
            </a:r>
            <a:r>
              <a:rPr lang="en-US" altLang="en-US"/>
              <a:t> </a:t>
            </a:r>
            <a:r>
              <a:rPr lang="ko-KR" altLang="en-US"/>
              <a:t>내에서의</a:t>
            </a:r>
            <a:r>
              <a:rPr lang="en-US" altLang="en-US"/>
              <a:t> </a:t>
            </a:r>
            <a:r>
              <a:rPr lang="ko-KR" altLang="en-US"/>
              <a:t>군사적</a:t>
            </a:r>
            <a:r>
              <a:rPr lang="en-US" altLang="en-US"/>
              <a:t> </a:t>
            </a:r>
            <a:r>
              <a:rPr lang="ko-KR" altLang="en-US"/>
              <a:t>정복과</a:t>
            </a:r>
            <a:r>
              <a:rPr lang="en-US" altLang="en-US"/>
              <a:t> </a:t>
            </a:r>
            <a:r>
              <a:rPr lang="ko-KR" altLang="en-US"/>
              <a:t>영토</a:t>
            </a:r>
            <a:r>
              <a:rPr lang="en-US" altLang="en-US"/>
              <a:t> </a:t>
            </a:r>
            <a:r>
              <a:rPr lang="ko-KR" altLang="en-US"/>
              <a:t>확장을</a:t>
            </a:r>
            <a:r>
              <a:rPr lang="en-US" altLang="en-US"/>
              <a:t> </a:t>
            </a:r>
            <a:r>
              <a:rPr lang="ko-KR" altLang="en-US"/>
              <a:t>국정의</a:t>
            </a:r>
            <a:r>
              <a:rPr lang="en-US" altLang="en-US"/>
              <a:t> </a:t>
            </a:r>
            <a:r>
              <a:rPr lang="ko-KR" altLang="en-US"/>
              <a:t>중심축으로</a:t>
            </a:r>
            <a:r>
              <a:rPr lang="en-US" altLang="en-US"/>
              <a:t> </a:t>
            </a:r>
            <a:r>
              <a:rPr lang="ko-KR" altLang="en-US"/>
              <a:t>삼았으며</a:t>
            </a:r>
            <a:r>
              <a:rPr lang="en-US" altLang="en-US"/>
              <a:t>, </a:t>
            </a:r>
            <a:r>
              <a:rPr lang="ko-KR" altLang="en-US"/>
              <a:t>이는</a:t>
            </a:r>
            <a:r>
              <a:rPr lang="en-US" altLang="en-US"/>
              <a:t> </a:t>
            </a:r>
            <a:r>
              <a:rPr lang="ko-KR" altLang="en-US"/>
              <a:t>당시</a:t>
            </a:r>
            <a:r>
              <a:rPr lang="en-US" altLang="en-US"/>
              <a:t> </a:t>
            </a:r>
            <a:r>
              <a:rPr lang="ko-KR" altLang="en-US"/>
              <a:t>중국의</a:t>
            </a:r>
            <a:r>
              <a:rPr lang="en-US" altLang="en-US"/>
              <a:t> </a:t>
            </a:r>
            <a:r>
              <a:rPr lang="ko-KR" altLang="en-US"/>
              <a:t>지정학적</a:t>
            </a:r>
            <a:r>
              <a:rPr lang="en-US" altLang="en-US"/>
              <a:t> </a:t>
            </a:r>
            <a:r>
              <a:rPr lang="ko-KR" altLang="en-US"/>
              <a:t>인식이</a:t>
            </a:r>
            <a:r>
              <a:rPr lang="en-US" altLang="en-US"/>
              <a:t> </a:t>
            </a:r>
            <a:r>
              <a:rPr lang="ko-KR" altLang="en-US"/>
              <a:t>주로</a:t>
            </a:r>
            <a:r>
              <a:rPr lang="en-US" altLang="en-US"/>
              <a:t> </a:t>
            </a:r>
            <a:r>
              <a:rPr lang="ko-KR" altLang="en-US"/>
              <a:t>육지에</a:t>
            </a:r>
            <a:r>
              <a:rPr lang="en-US" altLang="en-US"/>
              <a:t> </a:t>
            </a:r>
            <a:r>
              <a:rPr lang="ko-KR" altLang="en-US"/>
              <a:t>기반하고</a:t>
            </a:r>
            <a:r>
              <a:rPr lang="en-US" altLang="en-US"/>
              <a:t> </a:t>
            </a:r>
            <a:r>
              <a:rPr lang="ko-KR" altLang="en-US"/>
              <a:t>있었음을</a:t>
            </a:r>
            <a:r>
              <a:rPr lang="en-US" altLang="en-US"/>
              <a:t> </a:t>
            </a:r>
            <a:r>
              <a:rPr lang="ko-KR" altLang="en-US"/>
              <a:t>반영한다</a:t>
            </a:r>
            <a:r>
              <a:rPr lang="en-US" altLang="en-US"/>
              <a:t>.</a:t>
            </a:r>
            <a:endParaRPr lang="en-US" altLang="en-US"/>
          </a:p>
        </p:txBody>
      </p:sp>
      <p:sp>
        <p:nvSpPr>
          <p:cNvPr id="3" name="Title 2"/>
          <p:cNvSpPr>
            <a:spLocks noGrp="1"/>
          </p:cNvSpPr>
          <p:nvPr>
            <p:ph type="title"/>
          </p:nvPr>
        </p:nvSpPr>
        <p:spPr/>
        <p:txBody>
          <a:bodyPr>
            <a:normAutofit fontScale="90000"/>
          </a:bodyPr>
          <a:p>
            <a:r>
              <a:rPr lang="ko-KR" altLang="en-US" sz="3110" dirty="0">
                <a:sym typeface="+mn-ea"/>
              </a:rPr>
              <a:t>중국</a:t>
            </a:r>
            <a:r>
              <a:rPr lang="en-US" altLang="en-US" sz="3110" dirty="0">
                <a:sym typeface="+mn-ea"/>
              </a:rPr>
              <a:t> </a:t>
            </a:r>
            <a:r>
              <a:rPr lang="ko-KR" altLang="en-US" sz="3110" dirty="0">
                <a:sym typeface="+mn-ea"/>
              </a:rPr>
              <a:t>왕조의</a:t>
            </a:r>
            <a:r>
              <a:rPr lang="en-US" altLang="en-US" sz="3110" dirty="0">
                <a:sym typeface="+mn-ea"/>
              </a:rPr>
              <a:t> </a:t>
            </a:r>
            <a:r>
              <a:rPr lang="ko-KR" altLang="en-US" sz="3110" dirty="0">
                <a:sym typeface="+mn-ea"/>
              </a:rPr>
              <a:t>남중국해</a:t>
            </a:r>
            <a:r>
              <a:rPr lang="en-US" altLang="en-US" sz="3110" dirty="0">
                <a:sym typeface="+mn-ea"/>
              </a:rPr>
              <a:t> </a:t>
            </a:r>
            <a:r>
              <a:rPr lang="ko-KR" altLang="en-US" sz="3110" dirty="0">
                <a:sym typeface="+mn-ea"/>
              </a:rPr>
              <a:t>항해</a:t>
            </a:r>
            <a:r>
              <a:rPr lang="en-US" altLang="en-US" sz="3110" dirty="0">
                <a:sym typeface="+mn-ea"/>
              </a:rPr>
              <a:t> </a:t>
            </a:r>
            <a:r>
              <a:rPr lang="ko-KR" altLang="en-US" sz="3110" dirty="0">
                <a:sym typeface="+mn-ea"/>
              </a:rPr>
              <a:t>활동과</a:t>
            </a:r>
            <a:r>
              <a:rPr lang="en-US" altLang="en-US" sz="3110" dirty="0">
                <a:sym typeface="+mn-ea"/>
              </a:rPr>
              <a:t> </a:t>
            </a:r>
            <a:r>
              <a:rPr lang="ko-KR" altLang="en-US" sz="3110" dirty="0">
                <a:sym typeface="+mn-ea"/>
              </a:rPr>
              <a:t>내륙</a:t>
            </a:r>
            <a:r>
              <a:rPr lang="en-US" altLang="en-US" sz="3110" dirty="0">
                <a:sym typeface="+mn-ea"/>
              </a:rPr>
              <a:t> </a:t>
            </a:r>
            <a:r>
              <a:rPr lang="ko-KR" altLang="en-US" sz="3110" dirty="0">
                <a:sym typeface="+mn-ea"/>
              </a:rPr>
              <a:t>지향적</a:t>
            </a:r>
            <a:br>
              <a:rPr lang="ko-KR" altLang="en-US" sz="3110" dirty="0">
                <a:sym typeface="+mn-ea"/>
              </a:rPr>
            </a:br>
            <a:r>
              <a:rPr lang="ko-KR" altLang="en-US" sz="3110" dirty="0">
                <a:sym typeface="+mn-ea"/>
              </a:rPr>
              <a:t>팽창</a:t>
            </a:r>
            <a:r>
              <a:rPr lang="en-US" altLang="en-US" sz="3110" dirty="0">
                <a:sym typeface="+mn-ea"/>
              </a:rPr>
              <a:t> </a:t>
            </a:r>
            <a:r>
              <a:rPr lang="ko-KR" altLang="en-US" sz="3110" dirty="0">
                <a:sym typeface="+mn-ea"/>
              </a:rPr>
              <a:t>전략</a:t>
            </a:r>
            <a:endParaRPr lang="en-US" sz="311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normAutofit lnSpcReduction="10000"/>
          </a:bodyPr>
          <a:p>
            <a:pPr marL="109855" indent="0">
              <a:buNone/>
            </a:pPr>
            <a:r>
              <a:rPr lang="en-US" altLang="en-US" b="1"/>
              <a:t>4. </a:t>
            </a:r>
            <a:r>
              <a:rPr lang="ko-KR" altLang="en-US" b="1"/>
              <a:t>남중국해의</a:t>
            </a:r>
            <a:r>
              <a:rPr lang="en-US" altLang="en-US" b="1"/>
              <a:t> </a:t>
            </a:r>
            <a:r>
              <a:rPr lang="ko-KR" altLang="en-US" b="1"/>
              <a:t>군사적</a:t>
            </a:r>
            <a:r>
              <a:rPr lang="en-US" altLang="en-US" b="1"/>
              <a:t> </a:t>
            </a:r>
            <a:r>
              <a:rPr lang="ko-KR" altLang="en-US" b="1"/>
              <a:t>활용과</a:t>
            </a:r>
            <a:r>
              <a:rPr lang="en-US" altLang="en-US" b="1"/>
              <a:t> </a:t>
            </a:r>
            <a:r>
              <a:rPr lang="ko-KR" altLang="en-US" b="1"/>
              <a:t>상업적</a:t>
            </a:r>
            <a:r>
              <a:rPr lang="en-US" altLang="en-US" b="1"/>
              <a:t> </a:t>
            </a:r>
            <a:r>
              <a:rPr lang="ko-KR" altLang="en-US" b="1"/>
              <a:t>배제</a:t>
            </a:r>
            <a:endParaRPr lang="ko-KR" altLang="en-US" b="1"/>
          </a:p>
          <a:p>
            <a:pPr marL="109855" indent="0">
              <a:buNone/>
            </a:pPr>
            <a:r>
              <a:rPr lang="ko-KR" altLang="en-US" b="1"/>
              <a:t> </a:t>
            </a:r>
            <a:r>
              <a:rPr lang="en-US" altLang="ko-KR" b="1"/>
              <a:t> </a:t>
            </a:r>
            <a:endParaRPr lang="ko-KR" altLang="en-US" b="1"/>
          </a:p>
          <a:p>
            <a:pPr marL="109855" indent="0">
              <a:buNone/>
            </a:pPr>
            <a:r>
              <a:rPr lang="en-US" altLang="ko-KR"/>
              <a:t>    </a:t>
            </a:r>
            <a:r>
              <a:rPr lang="ko-KR" altLang="en-US"/>
              <a:t>중국의</a:t>
            </a:r>
            <a:r>
              <a:rPr lang="en-US" altLang="en-US"/>
              <a:t> ‘</a:t>
            </a:r>
            <a:r>
              <a:rPr lang="ko-KR" altLang="en-US"/>
              <a:t>남해</a:t>
            </a:r>
            <a:r>
              <a:rPr lang="en-US" altLang="en-US"/>
              <a:t>(</a:t>
            </a:r>
            <a:r>
              <a:rPr lang="zh-CN" altLang="en-US"/>
              <a:t>南海</a:t>
            </a:r>
            <a:r>
              <a:rPr lang="en-US" altLang="en-US"/>
              <a:t>)’</a:t>
            </a:r>
            <a:r>
              <a:rPr lang="ko-KR" altLang="en-US"/>
              <a:t>는</a:t>
            </a:r>
            <a:r>
              <a:rPr lang="en-US" altLang="en-US"/>
              <a:t> </a:t>
            </a:r>
            <a:r>
              <a:rPr lang="ko-KR" altLang="en-US"/>
              <a:t>상업적</a:t>
            </a:r>
            <a:r>
              <a:rPr lang="en-US" altLang="en-US"/>
              <a:t> </a:t>
            </a:r>
            <a:r>
              <a:rPr lang="ko-KR" altLang="en-US"/>
              <a:t>항로로서보다는</a:t>
            </a:r>
            <a:r>
              <a:rPr lang="en-US" altLang="en-US"/>
              <a:t> </a:t>
            </a:r>
            <a:r>
              <a:rPr lang="ko-KR" altLang="en-US"/>
              <a:t>군사적</a:t>
            </a:r>
            <a:r>
              <a:rPr lang="en-US" altLang="en-US"/>
              <a:t> </a:t>
            </a:r>
            <a:r>
              <a:rPr lang="ko-KR" altLang="en-US"/>
              <a:t>전략</a:t>
            </a:r>
            <a:r>
              <a:rPr lang="en-US" altLang="en-US"/>
              <a:t> </a:t>
            </a:r>
            <a:r>
              <a:rPr lang="ko-KR" altLang="en-US"/>
              <a:t>해역으로</a:t>
            </a:r>
            <a:r>
              <a:rPr lang="en-US" altLang="en-US"/>
              <a:t> </a:t>
            </a:r>
            <a:r>
              <a:rPr lang="ko-KR" altLang="en-US"/>
              <a:t>주로</a:t>
            </a:r>
            <a:r>
              <a:rPr lang="en-US" altLang="en-US"/>
              <a:t> </a:t>
            </a:r>
            <a:r>
              <a:rPr lang="ko-KR" altLang="en-US"/>
              <a:t>인식되었으며</a:t>
            </a:r>
            <a:r>
              <a:rPr lang="en-US" altLang="en-US"/>
              <a:t>, </a:t>
            </a:r>
            <a:r>
              <a:rPr lang="ko-KR" altLang="en-US"/>
              <a:t>실제로</a:t>
            </a:r>
            <a:r>
              <a:rPr lang="en-US" altLang="en-US"/>
              <a:t> </a:t>
            </a:r>
            <a:r>
              <a:rPr lang="ko-KR" altLang="en-US"/>
              <a:t>상선</a:t>
            </a:r>
            <a:r>
              <a:rPr lang="en-US" altLang="en-US"/>
              <a:t>(</a:t>
            </a:r>
            <a:r>
              <a:rPr lang="zh-CN" altLang="en-US"/>
              <a:t>商船</a:t>
            </a:r>
            <a:r>
              <a:rPr lang="en-US" altLang="en-US"/>
              <a:t>)</a:t>
            </a:r>
            <a:r>
              <a:rPr lang="ko-KR" altLang="en-US"/>
              <a:t>이</a:t>
            </a:r>
            <a:r>
              <a:rPr lang="en-US" altLang="en-US"/>
              <a:t> </a:t>
            </a:r>
            <a:r>
              <a:rPr lang="ko-KR" altLang="en-US"/>
              <a:t>아닌</a:t>
            </a:r>
            <a:r>
              <a:rPr lang="en-US" altLang="en-US"/>
              <a:t> </a:t>
            </a:r>
            <a:r>
              <a:rPr lang="ko-KR" altLang="en-US"/>
              <a:t>군선</a:t>
            </a:r>
            <a:r>
              <a:rPr lang="en-US" altLang="en-US"/>
              <a:t>(</a:t>
            </a:r>
            <a:r>
              <a:rPr lang="zh-CN" altLang="en-US"/>
              <a:t>軍船</a:t>
            </a:r>
            <a:r>
              <a:rPr lang="en-US" altLang="en-US"/>
              <a:t>)</a:t>
            </a:r>
            <a:r>
              <a:rPr lang="ko-KR" altLang="en-US"/>
              <a:t>에</a:t>
            </a:r>
            <a:r>
              <a:rPr lang="en-US" altLang="en-US"/>
              <a:t> </a:t>
            </a:r>
            <a:r>
              <a:rPr lang="ko-KR" altLang="en-US"/>
              <a:t>의해</a:t>
            </a:r>
            <a:r>
              <a:rPr lang="en-US" altLang="en-US"/>
              <a:t> </a:t>
            </a:r>
            <a:r>
              <a:rPr lang="ko-KR" altLang="en-US"/>
              <a:t>제한적으로</a:t>
            </a:r>
            <a:r>
              <a:rPr lang="en-US" altLang="en-US"/>
              <a:t> </a:t>
            </a:r>
            <a:r>
              <a:rPr lang="ko-KR" altLang="en-US"/>
              <a:t>이용되었다</a:t>
            </a:r>
            <a:r>
              <a:rPr lang="en-US" altLang="en-US"/>
              <a:t>. </a:t>
            </a:r>
            <a:endParaRPr lang="en-US" altLang="en-US"/>
          </a:p>
          <a:p>
            <a:pPr marL="109855" indent="0">
              <a:buNone/>
            </a:pPr>
            <a:endParaRPr lang="en-US" altLang="en-US"/>
          </a:p>
          <a:p>
            <a:pPr marL="109855" indent="0">
              <a:buNone/>
            </a:pPr>
            <a:r>
              <a:rPr lang="ko-KR" altLang="en-US"/>
              <a:t>이는</a:t>
            </a:r>
            <a:r>
              <a:rPr lang="en-US" altLang="en-US"/>
              <a:t> </a:t>
            </a:r>
            <a:r>
              <a:rPr lang="ko-KR" altLang="en-US"/>
              <a:t>중국</a:t>
            </a:r>
            <a:r>
              <a:rPr lang="en-US" altLang="en-US"/>
              <a:t> </a:t>
            </a:r>
            <a:r>
              <a:rPr lang="ko-KR" altLang="en-US"/>
              <a:t>제국이</a:t>
            </a:r>
            <a:r>
              <a:rPr lang="en-US" altLang="en-US"/>
              <a:t> </a:t>
            </a:r>
            <a:r>
              <a:rPr lang="ko-KR" altLang="en-US"/>
              <a:t>이</a:t>
            </a:r>
            <a:r>
              <a:rPr lang="en-US" altLang="en-US"/>
              <a:t> </a:t>
            </a:r>
            <a:r>
              <a:rPr lang="ko-KR" altLang="en-US"/>
              <a:t>해역을</a:t>
            </a:r>
            <a:r>
              <a:rPr lang="en-US" altLang="en-US"/>
              <a:t> </a:t>
            </a:r>
            <a:r>
              <a:rPr lang="ko-KR" altLang="en-US"/>
              <a:t>일관되게</a:t>
            </a:r>
            <a:r>
              <a:rPr lang="en-US" altLang="en-US"/>
              <a:t> </a:t>
            </a:r>
            <a:r>
              <a:rPr lang="ko-KR" altLang="en-US"/>
              <a:t>통제하거나</a:t>
            </a:r>
            <a:r>
              <a:rPr lang="en-US" altLang="en-US"/>
              <a:t> </a:t>
            </a:r>
            <a:r>
              <a:rPr lang="ko-KR" altLang="en-US"/>
              <a:t>지속적으로</a:t>
            </a:r>
            <a:r>
              <a:rPr lang="en-US" altLang="en-US"/>
              <a:t> </a:t>
            </a:r>
            <a:r>
              <a:rPr lang="ko-KR" altLang="en-US"/>
              <a:t>점유했다는</a:t>
            </a:r>
            <a:r>
              <a:rPr lang="en-US" altLang="en-US"/>
              <a:t> </a:t>
            </a:r>
            <a:r>
              <a:rPr lang="ko-KR" altLang="en-US"/>
              <a:t>주장과</a:t>
            </a:r>
            <a:r>
              <a:rPr lang="en-US" altLang="en-US"/>
              <a:t> </a:t>
            </a:r>
            <a:r>
              <a:rPr lang="ko-KR" altLang="en-US"/>
              <a:t>배치된다</a:t>
            </a:r>
            <a:r>
              <a:rPr lang="en-US" altLang="en-US"/>
              <a:t>.  </a:t>
            </a:r>
            <a:r>
              <a:rPr lang="ko-KR" altLang="en-US"/>
              <a:t>해양은</a:t>
            </a:r>
            <a:r>
              <a:rPr lang="en-US" altLang="en-US"/>
              <a:t> </a:t>
            </a:r>
            <a:r>
              <a:rPr lang="ko-KR" altLang="en-US"/>
              <a:t>방어적</a:t>
            </a:r>
            <a:r>
              <a:rPr lang="en-US" altLang="en-US"/>
              <a:t> </a:t>
            </a:r>
            <a:r>
              <a:rPr lang="ko-KR" altLang="en-US"/>
              <a:t>공간이었지</a:t>
            </a:r>
            <a:r>
              <a:rPr lang="en-US" altLang="en-US"/>
              <a:t>, </a:t>
            </a:r>
            <a:r>
              <a:rPr lang="ko-KR" altLang="en-US"/>
              <a:t>제국의</a:t>
            </a:r>
            <a:r>
              <a:rPr lang="en-US" altLang="en-US"/>
              <a:t> </a:t>
            </a:r>
            <a:r>
              <a:rPr lang="ko-KR" altLang="en-US"/>
              <a:t>지속적</a:t>
            </a:r>
            <a:r>
              <a:rPr lang="en-US" altLang="en-US"/>
              <a:t> </a:t>
            </a:r>
            <a:r>
              <a:rPr lang="ko-KR" altLang="en-US"/>
              <a:t>상업</a:t>
            </a:r>
            <a:r>
              <a:rPr lang="en-US" altLang="en-US"/>
              <a:t> </a:t>
            </a:r>
            <a:r>
              <a:rPr lang="ko-KR" altLang="en-US"/>
              <a:t>및</a:t>
            </a:r>
            <a:r>
              <a:rPr lang="en-US" altLang="en-US"/>
              <a:t> </a:t>
            </a:r>
            <a:r>
              <a:rPr lang="ko-KR" altLang="en-US"/>
              <a:t>식민</a:t>
            </a:r>
            <a:r>
              <a:rPr lang="en-US" altLang="en-US"/>
              <a:t> </a:t>
            </a:r>
            <a:r>
              <a:rPr lang="ko-KR" altLang="en-US"/>
              <a:t>활동의</a:t>
            </a:r>
            <a:r>
              <a:rPr lang="en-US" altLang="en-US"/>
              <a:t> </a:t>
            </a:r>
            <a:r>
              <a:rPr lang="ko-KR" altLang="en-US"/>
              <a:t>무대는</a:t>
            </a:r>
            <a:r>
              <a:rPr lang="en-US" altLang="en-US"/>
              <a:t> </a:t>
            </a:r>
            <a:r>
              <a:rPr lang="ko-KR" altLang="en-US"/>
              <a:t>아니었다</a:t>
            </a:r>
            <a:r>
              <a:rPr lang="en-US" altLang="en-US"/>
              <a:t>.</a:t>
            </a:r>
            <a:endParaRPr lang="en-US" altLang="en-US"/>
          </a:p>
        </p:txBody>
      </p:sp>
      <p:sp>
        <p:nvSpPr>
          <p:cNvPr id="3" name="Title 2"/>
          <p:cNvSpPr>
            <a:spLocks noGrp="1"/>
          </p:cNvSpPr>
          <p:nvPr>
            <p:ph type="title"/>
          </p:nvPr>
        </p:nvSpPr>
        <p:spPr/>
        <p:txBody>
          <a:bodyPr>
            <a:normAutofit fontScale="90000"/>
          </a:bodyPr>
          <a:p>
            <a:r>
              <a:rPr lang="ko-KR" altLang="en-US" sz="3110" dirty="0">
                <a:sym typeface="+mn-ea"/>
              </a:rPr>
              <a:t>중국</a:t>
            </a:r>
            <a:r>
              <a:rPr lang="en-US" altLang="en-US" sz="3110" dirty="0">
                <a:sym typeface="+mn-ea"/>
              </a:rPr>
              <a:t> </a:t>
            </a:r>
            <a:r>
              <a:rPr lang="ko-KR" altLang="en-US" sz="3110" dirty="0">
                <a:sym typeface="+mn-ea"/>
              </a:rPr>
              <a:t>왕조의</a:t>
            </a:r>
            <a:r>
              <a:rPr lang="en-US" altLang="en-US" sz="3110" dirty="0">
                <a:sym typeface="+mn-ea"/>
              </a:rPr>
              <a:t> </a:t>
            </a:r>
            <a:r>
              <a:rPr lang="ko-KR" altLang="en-US" sz="3110" dirty="0">
                <a:sym typeface="+mn-ea"/>
              </a:rPr>
              <a:t>남중국해</a:t>
            </a:r>
            <a:r>
              <a:rPr lang="en-US" altLang="en-US" sz="3110" dirty="0">
                <a:sym typeface="+mn-ea"/>
              </a:rPr>
              <a:t> </a:t>
            </a:r>
            <a:r>
              <a:rPr lang="ko-KR" altLang="en-US" sz="3110" dirty="0">
                <a:sym typeface="+mn-ea"/>
              </a:rPr>
              <a:t>항해</a:t>
            </a:r>
            <a:r>
              <a:rPr lang="en-US" altLang="en-US" sz="3110" dirty="0">
                <a:sym typeface="+mn-ea"/>
              </a:rPr>
              <a:t> </a:t>
            </a:r>
            <a:r>
              <a:rPr lang="ko-KR" altLang="en-US" sz="3110" dirty="0">
                <a:sym typeface="+mn-ea"/>
              </a:rPr>
              <a:t>활동과</a:t>
            </a:r>
            <a:r>
              <a:rPr lang="en-US" altLang="en-US" sz="3110" dirty="0">
                <a:sym typeface="+mn-ea"/>
              </a:rPr>
              <a:t> </a:t>
            </a:r>
            <a:r>
              <a:rPr lang="ko-KR" altLang="en-US" sz="3110" dirty="0">
                <a:sym typeface="+mn-ea"/>
              </a:rPr>
              <a:t>내륙</a:t>
            </a:r>
            <a:r>
              <a:rPr lang="en-US" altLang="en-US" sz="3110" dirty="0">
                <a:sym typeface="+mn-ea"/>
              </a:rPr>
              <a:t> </a:t>
            </a:r>
            <a:r>
              <a:rPr lang="ko-KR" altLang="en-US" sz="3110" dirty="0">
                <a:sym typeface="+mn-ea"/>
              </a:rPr>
              <a:t>지향적</a:t>
            </a:r>
            <a:br>
              <a:rPr lang="ko-KR" altLang="en-US" sz="3110" dirty="0">
                <a:sym typeface="+mn-ea"/>
              </a:rPr>
            </a:br>
            <a:r>
              <a:rPr lang="ko-KR" altLang="en-US" sz="3110" dirty="0">
                <a:sym typeface="+mn-ea"/>
              </a:rPr>
              <a:t>팽창</a:t>
            </a:r>
            <a:r>
              <a:rPr lang="en-US" altLang="en-US" sz="3110" dirty="0">
                <a:sym typeface="+mn-ea"/>
              </a:rPr>
              <a:t> </a:t>
            </a:r>
            <a:r>
              <a:rPr lang="ko-KR" altLang="en-US" sz="3110" dirty="0">
                <a:sym typeface="+mn-ea"/>
              </a:rPr>
              <a:t>전략</a:t>
            </a:r>
            <a:endParaRPr lang="en-US" sz="311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p>
            <a:pPr marL="109855" indent="0">
              <a:buNone/>
            </a:pPr>
            <a:r>
              <a:rPr lang="en-US" altLang="en-US" b="1"/>
              <a:t>5. </a:t>
            </a:r>
            <a:r>
              <a:rPr lang="ko-KR" altLang="en-US" b="1"/>
              <a:t>결론</a:t>
            </a:r>
            <a:r>
              <a:rPr lang="en-US" altLang="en-US" b="1"/>
              <a:t> </a:t>
            </a:r>
            <a:r>
              <a:rPr lang="ko-KR" altLang="en-US" b="1"/>
              <a:t>및</a:t>
            </a:r>
            <a:r>
              <a:rPr lang="en-US" altLang="en-US" b="1"/>
              <a:t> </a:t>
            </a:r>
            <a:r>
              <a:rPr lang="ko-KR" altLang="en-US" b="1"/>
              <a:t>정책</a:t>
            </a:r>
            <a:r>
              <a:rPr lang="en-US" altLang="en-US" b="1"/>
              <a:t> </a:t>
            </a:r>
            <a:r>
              <a:rPr lang="ko-KR" altLang="en-US" b="1"/>
              <a:t>제언</a:t>
            </a:r>
            <a:endParaRPr lang="ko-KR" altLang="en-US" b="1"/>
          </a:p>
          <a:p>
            <a:pPr marL="109855" indent="0">
              <a:buNone/>
            </a:pPr>
            <a:endParaRPr lang="ko-KR" altLang="en-US" b="1"/>
          </a:p>
          <a:p>
            <a:pPr marL="109855" indent="0">
              <a:buNone/>
            </a:pPr>
            <a:r>
              <a:rPr lang="en-US" altLang="ko-KR" sz="2400"/>
              <a:t>     </a:t>
            </a:r>
            <a:r>
              <a:rPr lang="ko-KR" altLang="en-US" sz="2400" b="1"/>
              <a:t>중국의</a:t>
            </a:r>
            <a:r>
              <a:rPr lang="en-US" altLang="en-US" sz="2400" b="1"/>
              <a:t> </a:t>
            </a:r>
            <a:r>
              <a:rPr lang="ko-KR" altLang="en-US" sz="2400" b="1"/>
              <a:t>남중국해에</a:t>
            </a:r>
            <a:r>
              <a:rPr lang="en-US" altLang="en-US" sz="2400" b="1"/>
              <a:t> </a:t>
            </a:r>
            <a:r>
              <a:rPr lang="ko-KR" altLang="en-US" sz="2400" b="1"/>
              <a:t>대한</a:t>
            </a:r>
            <a:r>
              <a:rPr lang="en-US" altLang="en-US" sz="2400" b="1"/>
              <a:t> </a:t>
            </a:r>
            <a:r>
              <a:rPr lang="ko-KR" altLang="en-US" sz="2400" b="1"/>
              <a:t>역사적</a:t>
            </a:r>
            <a:r>
              <a:rPr lang="en-US" altLang="en-US" sz="2400" b="1"/>
              <a:t> </a:t>
            </a:r>
            <a:r>
              <a:rPr lang="ko-KR" altLang="en-US" sz="2400" b="1"/>
              <a:t>권리</a:t>
            </a:r>
            <a:r>
              <a:rPr lang="en-US" altLang="en-US" sz="2400" b="1"/>
              <a:t> </a:t>
            </a:r>
            <a:r>
              <a:rPr lang="ko-KR" altLang="en-US" sz="2400" b="1"/>
              <a:t>주장은</a:t>
            </a:r>
            <a:r>
              <a:rPr lang="en-US" altLang="en-US" sz="2400" b="1"/>
              <a:t> </a:t>
            </a:r>
            <a:r>
              <a:rPr lang="ko-KR" altLang="en-US" sz="2400" b="1"/>
              <a:t>해양</a:t>
            </a:r>
            <a:r>
              <a:rPr lang="en-US" altLang="en-US" sz="2400" b="1"/>
              <a:t> </a:t>
            </a:r>
            <a:r>
              <a:rPr lang="ko-KR" altLang="en-US" sz="2400" b="1"/>
              <a:t>항해의</a:t>
            </a:r>
            <a:r>
              <a:rPr lang="en-US" altLang="en-US" sz="2400" b="1"/>
              <a:t> </a:t>
            </a:r>
            <a:r>
              <a:rPr lang="ko-KR" altLang="en-US" sz="2400" b="1"/>
              <a:t>실증적</a:t>
            </a:r>
            <a:r>
              <a:rPr lang="en-US" altLang="en-US" sz="2400" b="1"/>
              <a:t> </a:t>
            </a:r>
            <a:r>
              <a:rPr lang="ko-KR" altLang="en-US" sz="2400" b="1"/>
              <a:t>기록과</a:t>
            </a:r>
            <a:r>
              <a:rPr lang="en-US" altLang="en-US" sz="2400" b="1"/>
              <a:t> </a:t>
            </a:r>
            <a:r>
              <a:rPr lang="ko-KR" altLang="en-US" sz="2400" b="1"/>
              <a:t>내륙</a:t>
            </a:r>
            <a:r>
              <a:rPr lang="en-US" altLang="en-US" sz="2400" b="1"/>
              <a:t> </a:t>
            </a:r>
            <a:r>
              <a:rPr lang="ko-KR" altLang="en-US" sz="2400" b="1"/>
              <a:t>중심의</a:t>
            </a:r>
            <a:r>
              <a:rPr lang="en-US" altLang="en-US" sz="2400" b="1"/>
              <a:t> </a:t>
            </a:r>
            <a:r>
              <a:rPr lang="ko-KR" altLang="en-US" sz="2400" b="1"/>
              <a:t>전통</a:t>
            </a:r>
            <a:r>
              <a:rPr lang="en-US" altLang="en-US" sz="2400" b="1"/>
              <a:t> </a:t>
            </a:r>
            <a:r>
              <a:rPr lang="ko-KR" altLang="en-US" sz="2400" b="1"/>
              <a:t>전략이라는</a:t>
            </a:r>
            <a:r>
              <a:rPr lang="en-US" altLang="en-US" sz="2400" b="1"/>
              <a:t> </a:t>
            </a:r>
            <a:r>
              <a:rPr lang="ko-KR" altLang="en-US" sz="2400" b="1"/>
              <a:t>역사적</a:t>
            </a:r>
            <a:r>
              <a:rPr lang="en-US" altLang="en-US" sz="2400" b="1"/>
              <a:t> </a:t>
            </a:r>
            <a:r>
              <a:rPr lang="ko-KR" altLang="en-US" sz="2400" b="1"/>
              <a:t>사실에</a:t>
            </a:r>
            <a:r>
              <a:rPr lang="en-US" altLang="en-US" sz="2400" b="1"/>
              <a:t> </a:t>
            </a:r>
            <a:r>
              <a:rPr lang="ko-KR" altLang="en-US" sz="2400" b="1"/>
              <a:t>비추어</a:t>
            </a:r>
            <a:r>
              <a:rPr lang="en-US" altLang="en-US" sz="2400" b="1"/>
              <a:t> </a:t>
            </a:r>
            <a:r>
              <a:rPr lang="ko-KR" altLang="en-US" sz="2400" b="1"/>
              <a:t>볼</a:t>
            </a:r>
            <a:r>
              <a:rPr lang="en-US" altLang="en-US" sz="2400" b="1"/>
              <a:t> </a:t>
            </a:r>
            <a:r>
              <a:rPr lang="ko-KR" altLang="en-US" sz="2400" b="1"/>
              <a:t>때</a:t>
            </a:r>
            <a:r>
              <a:rPr lang="en-US" altLang="en-US" sz="2400" b="1"/>
              <a:t> </a:t>
            </a:r>
            <a:r>
              <a:rPr lang="ko-KR" altLang="en-US" sz="2400" b="1"/>
              <a:t>설득력이</a:t>
            </a:r>
            <a:r>
              <a:rPr lang="en-US" altLang="en-US" sz="2400" b="1"/>
              <a:t> </a:t>
            </a:r>
            <a:r>
              <a:rPr lang="ko-KR" altLang="en-US" sz="2400" b="1"/>
              <a:t>약하다</a:t>
            </a:r>
            <a:r>
              <a:rPr lang="en-US" altLang="en-US" sz="2400"/>
              <a:t>. </a:t>
            </a:r>
            <a:endParaRPr lang="en-US" altLang="en-US" sz="2400"/>
          </a:p>
          <a:p>
            <a:pPr marL="109855" indent="0">
              <a:buNone/>
            </a:pPr>
            <a:r>
              <a:rPr lang="en-US" altLang="en-US" sz="2400"/>
              <a:t>     </a:t>
            </a:r>
            <a:r>
              <a:rPr lang="ko-KR" altLang="en-US" sz="2400"/>
              <a:t>오히려</a:t>
            </a:r>
            <a:r>
              <a:rPr lang="en-US" altLang="en-US" sz="2400"/>
              <a:t> </a:t>
            </a:r>
            <a:r>
              <a:rPr lang="ko-KR" altLang="en-US" sz="2400"/>
              <a:t>동남아시아</a:t>
            </a:r>
            <a:r>
              <a:rPr lang="en-US" altLang="en-US" sz="2400"/>
              <a:t> </a:t>
            </a:r>
            <a:r>
              <a:rPr lang="ko-KR" altLang="en-US" sz="2400"/>
              <a:t>지역의</a:t>
            </a:r>
            <a:r>
              <a:rPr lang="en-US" altLang="en-US" sz="2400"/>
              <a:t> </a:t>
            </a:r>
            <a:r>
              <a:rPr lang="ko-KR" altLang="en-US" sz="2400"/>
              <a:t>토착</a:t>
            </a:r>
            <a:r>
              <a:rPr lang="en-US" altLang="en-US" sz="2400"/>
              <a:t> </a:t>
            </a:r>
            <a:r>
              <a:rPr lang="ko-KR" altLang="en-US" sz="2400"/>
              <a:t>해양</a:t>
            </a:r>
            <a:r>
              <a:rPr lang="en-US" altLang="en-US" sz="2400"/>
              <a:t> </a:t>
            </a:r>
            <a:r>
              <a:rPr lang="ko-KR" altLang="en-US" sz="2400"/>
              <a:t>문명</a:t>
            </a:r>
            <a:r>
              <a:rPr lang="en-US" altLang="en-US" sz="2400"/>
              <a:t>—</a:t>
            </a:r>
            <a:r>
              <a:rPr lang="ko-KR" altLang="en-US" sz="2400"/>
              <a:t>스리위자야</a:t>
            </a:r>
            <a:r>
              <a:rPr lang="en-US" altLang="en-US" sz="2400"/>
              <a:t>, </a:t>
            </a:r>
            <a:r>
              <a:rPr lang="ko-KR" altLang="en-US" sz="2400"/>
              <a:t>마자파힛</a:t>
            </a:r>
            <a:r>
              <a:rPr lang="en-US" altLang="en-US" sz="2400"/>
              <a:t>, </a:t>
            </a:r>
            <a:r>
              <a:rPr lang="ko-KR" altLang="en-US" sz="2400"/>
              <a:t>크메르</a:t>
            </a:r>
            <a:r>
              <a:rPr lang="en-US" altLang="en-US" sz="2400"/>
              <a:t>, </a:t>
            </a:r>
            <a:r>
              <a:rPr lang="ko-KR" altLang="en-US" sz="2400"/>
              <a:t>술루</a:t>
            </a:r>
            <a:r>
              <a:rPr lang="en-US" altLang="en-US" sz="2400"/>
              <a:t>, </a:t>
            </a:r>
            <a:r>
              <a:rPr lang="ko-KR" altLang="en-US" sz="2400"/>
              <a:t>파간</a:t>
            </a:r>
            <a:r>
              <a:rPr lang="en-US" altLang="en-US" sz="2400"/>
              <a:t> </a:t>
            </a:r>
            <a:r>
              <a:rPr lang="ko-KR" altLang="en-US" sz="2400"/>
              <a:t>등</a:t>
            </a:r>
            <a:r>
              <a:rPr lang="en-US" altLang="en-US" sz="2400"/>
              <a:t>—</a:t>
            </a:r>
            <a:r>
              <a:rPr lang="ko-KR" altLang="en-US" sz="2400"/>
              <a:t>이</a:t>
            </a:r>
            <a:r>
              <a:rPr lang="en-US" altLang="en-US" sz="2400"/>
              <a:t> </a:t>
            </a:r>
            <a:r>
              <a:rPr lang="ko-KR" altLang="en-US" sz="2400"/>
              <a:t>남중국해를</a:t>
            </a:r>
            <a:r>
              <a:rPr lang="en-US" altLang="en-US" sz="2400"/>
              <a:t> </a:t>
            </a:r>
            <a:r>
              <a:rPr lang="ko-KR" altLang="en-US" sz="2400"/>
              <a:t>실질적으로</a:t>
            </a:r>
            <a:r>
              <a:rPr lang="en-US" altLang="en-US" sz="2400"/>
              <a:t> </a:t>
            </a:r>
            <a:r>
              <a:rPr lang="ko-KR" altLang="en-US" sz="2400"/>
              <a:t>수세기</a:t>
            </a:r>
            <a:r>
              <a:rPr lang="en-US" altLang="en-US" sz="2400"/>
              <a:t> </a:t>
            </a:r>
            <a:r>
              <a:rPr lang="ko-KR" altLang="en-US" sz="2400"/>
              <a:t>동안</a:t>
            </a:r>
            <a:r>
              <a:rPr lang="en-US" altLang="en-US" sz="2400"/>
              <a:t> </a:t>
            </a:r>
            <a:r>
              <a:rPr lang="ko-KR" altLang="en-US" sz="2400"/>
              <a:t>점유하며</a:t>
            </a:r>
            <a:r>
              <a:rPr lang="en-US" altLang="en-US" sz="2400"/>
              <a:t> </a:t>
            </a:r>
            <a:r>
              <a:rPr lang="ko-KR" altLang="en-US" sz="2400"/>
              <a:t>교역과</a:t>
            </a:r>
            <a:r>
              <a:rPr lang="en-US" altLang="en-US" sz="2400"/>
              <a:t> </a:t>
            </a:r>
            <a:r>
              <a:rPr lang="ko-KR" altLang="en-US" sz="2400"/>
              <a:t>항해</a:t>
            </a:r>
            <a:r>
              <a:rPr lang="en-US" altLang="en-US" sz="2400"/>
              <a:t> </a:t>
            </a:r>
            <a:r>
              <a:rPr lang="ko-KR" altLang="en-US" sz="2400"/>
              <a:t>활동을</a:t>
            </a:r>
            <a:r>
              <a:rPr lang="en-US" altLang="en-US" sz="2400"/>
              <a:t> </a:t>
            </a:r>
            <a:r>
              <a:rPr lang="ko-KR" altLang="en-US" sz="2400"/>
              <a:t>주도하였다</a:t>
            </a:r>
            <a:r>
              <a:rPr lang="en-US" altLang="en-US" sz="2400"/>
              <a:t>. </a:t>
            </a:r>
            <a:r>
              <a:rPr lang="ko-KR" altLang="en-US" sz="2400"/>
              <a:t>이에</a:t>
            </a:r>
            <a:r>
              <a:rPr lang="en-US" altLang="en-US" sz="2400"/>
              <a:t> </a:t>
            </a:r>
            <a:r>
              <a:rPr lang="ko-KR" altLang="en-US" sz="2400"/>
              <a:t>따라</a:t>
            </a:r>
            <a:r>
              <a:rPr lang="en-US" altLang="en-US" sz="2400"/>
              <a:t>, </a:t>
            </a:r>
            <a:r>
              <a:rPr lang="ko-KR" altLang="en-US" sz="2400" b="1"/>
              <a:t>동남아시아</a:t>
            </a:r>
            <a:r>
              <a:rPr lang="en-US" altLang="en-US" sz="2400" b="1"/>
              <a:t> </a:t>
            </a:r>
            <a:r>
              <a:rPr lang="ko-KR" altLang="en-US" sz="2400" b="1"/>
              <a:t>국가들은</a:t>
            </a:r>
            <a:r>
              <a:rPr lang="en-US" altLang="en-US" sz="2400" b="1"/>
              <a:t> </a:t>
            </a:r>
            <a:r>
              <a:rPr lang="ko-KR" altLang="en-US" sz="2400" b="1"/>
              <a:t>자국의</a:t>
            </a:r>
            <a:r>
              <a:rPr lang="en-US" altLang="en-US" sz="2400" b="1"/>
              <a:t> </a:t>
            </a:r>
            <a:r>
              <a:rPr lang="ko-KR" altLang="en-US" sz="2400" b="1"/>
              <a:t>역사적</a:t>
            </a:r>
            <a:r>
              <a:rPr lang="en-US" altLang="en-US" sz="2400" b="1"/>
              <a:t> </a:t>
            </a:r>
            <a:r>
              <a:rPr lang="ko-KR" altLang="en-US" sz="2400" b="1"/>
              <a:t>해양</a:t>
            </a:r>
            <a:r>
              <a:rPr lang="en-US" altLang="en-US" sz="2400" b="1"/>
              <a:t> </a:t>
            </a:r>
            <a:r>
              <a:rPr lang="ko-KR" altLang="en-US" sz="2400" b="1"/>
              <a:t>주권을</a:t>
            </a:r>
            <a:r>
              <a:rPr lang="en-US" altLang="en-US" sz="2400" b="1"/>
              <a:t> </a:t>
            </a:r>
            <a:r>
              <a:rPr lang="ko-KR" altLang="en-US" sz="2400" b="1"/>
              <a:t>명확히</a:t>
            </a:r>
            <a:r>
              <a:rPr lang="en-US" altLang="en-US" sz="2400" b="1"/>
              <a:t> </a:t>
            </a:r>
            <a:r>
              <a:rPr lang="ko-KR" altLang="en-US" sz="2400" b="1"/>
              <a:t>인식하고</a:t>
            </a:r>
            <a:r>
              <a:rPr lang="en-US" altLang="en-US" sz="2400" b="1"/>
              <a:t> </a:t>
            </a:r>
            <a:r>
              <a:rPr lang="ko-KR" altLang="en-US" sz="2400" b="1"/>
              <a:t>이를</a:t>
            </a:r>
            <a:r>
              <a:rPr lang="en-US" altLang="en-US" sz="2400" b="1"/>
              <a:t> </a:t>
            </a:r>
            <a:r>
              <a:rPr lang="ko-KR" altLang="en-US" sz="2400" b="1"/>
              <a:t>지역</a:t>
            </a:r>
            <a:r>
              <a:rPr lang="en-US" altLang="en-US" sz="2400" b="1"/>
              <a:t> </a:t>
            </a:r>
            <a:r>
              <a:rPr lang="ko-KR" altLang="en-US" sz="2400" b="1"/>
              <a:t>교육과</a:t>
            </a:r>
            <a:r>
              <a:rPr lang="en-US" altLang="en-US" sz="2400" b="1"/>
              <a:t> </a:t>
            </a:r>
            <a:r>
              <a:rPr lang="ko-KR" altLang="en-US" sz="2400" b="1"/>
              <a:t>외교</a:t>
            </a:r>
            <a:r>
              <a:rPr lang="en-US" altLang="en-US" sz="2400" b="1"/>
              <a:t> </a:t>
            </a:r>
            <a:r>
              <a:rPr lang="ko-KR" altLang="en-US" sz="2400" b="1"/>
              <a:t>전략에</a:t>
            </a:r>
            <a:r>
              <a:rPr lang="en-US" altLang="en-US" sz="2400" b="1"/>
              <a:t> </a:t>
            </a:r>
            <a:r>
              <a:rPr lang="ko-KR" altLang="en-US" sz="2400" b="1"/>
              <a:t>통합할</a:t>
            </a:r>
            <a:r>
              <a:rPr lang="en-US" altLang="en-US" sz="2400" b="1"/>
              <a:t> </a:t>
            </a:r>
            <a:r>
              <a:rPr lang="ko-KR" altLang="en-US" sz="2400" b="1"/>
              <a:t>필요가</a:t>
            </a:r>
            <a:r>
              <a:rPr lang="en-US" altLang="en-US" sz="2400" b="1"/>
              <a:t> </a:t>
            </a:r>
            <a:r>
              <a:rPr lang="ko-KR" altLang="en-US" sz="2400" b="1"/>
              <a:t>있다</a:t>
            </a:r>
            <a:r>
              <a:rPr lang="en-US" altLang="en-US" sz="2400" b="1"/>
              <a:t>.</a:t>
            </a:r>
            <a:endParaRPr lang="en-US" altLang="en-US" sz="2400" b="1"/>
          </a:p>
        </p:txBody>
      </p:sp>
      <p:sp>
        <p:nvSpPr>
          <p:cNvPr id="3" name="Title 2"/>
          <p:cNvSpPr>
            <a:spLocks noGrp="1"/>
          </p:cNvSpPr>
          <p:nvPr>
            <p:ph type="title"/>
          </p:nvPr>
        </p:nvSpPr>
        <p:spPr/>
        <p:txBody>
          <a:bodyPr>
            <a:normAutofit fontScale="90000"/>
          </a:bodyPr>
          <a:p>
            <a:r>
              <a:rPr lang="ko-KR" altLang="en-US" sz="3110" dirty="0">
                <a:sym typeface="+mn-ea"/>
              </a:rPr>
              <a:t>중국</a:t>
            </a:r>
            <a:r>
              <a:rPr lang="en-US" altLang="en-US" sz="3110" dirty="0">
                <a:sym typeface="+mn-ea"/>
              </a:rPr>
              <a:t> </a:t>
            </a:r>
            <a:r>
              <a:rPr lang="ko-KR" altLang="en-US" sz="3110" dirty="0">
                <a:sym typeface="+mn-ea"/>
              </a:rPr>
              <a:t>왕조의</a:t>
            </a:r>
            <a:r>
              <a:rPr lang="en-US" altLang="en-US" sz="3110" dirty="0">
                <a:sym typeface="+mn-ea"/>
              </a:rPr>
              <a:t> </a:t>
            </a:r>
            <a:r>
              <a:rPr lang="ko-KR" altLang="en-US" sz="3110" dirty="0">
                <a:sym typeface="+mn-ea"/>
              </a:rPr>
              <a:t>남중국해</a:t>
            </a:r>
            <a:r>
              <a:rPr lang="en-US" altLang="en-US" sz="3110" dirty="0">
                <a:sym typeface="+mn-ea"/>
              </a:rPr>
              <a:t> </a:t>
            </a:r>
            <a:r>
              <a:rPr lang="ko-KR" altLang="en-US" sz="3110" dirty="0">
                <a:sym typeface="+mn-ea"/>
              </a:rPr>
              <a:t>항해</a:t>
            </a:r>
            <a:r>
              <a:rPr lang="en-US" altLang="en-US" sz="3110" dirty="0">
                <a:sym typeface="+mn-ea"/>
              </a:rPr>
              <a:t> </a:t>
            </a:r>
            <a:r>
              <a:rPr lang="ko-KR" altLang="en-US" sz="3110" dirty="0">
                <a:sym typeface="+mn-ea"/>
              </a:rPr>
              <a:t>활동과</a:t>
            </a:r>
            <a:r>
              <a:rPr lang="en-US" altLang="en-US" sz="3110" dirty="0">
                <a:sym typeface="+mn-ea"/>
              </a:rPr>
              <a:t> </a:t>
            </a:r>
            <a:r>
              <a:rPr lang="ko-KR" altLang="en-US" sz="3110" dirty="0">
                <a:sym typeface="+mn-ea"/>
              </a:rPr>
              <a:t>내륙</a:t>
            </a:r>
            <a:r>
              <a:rPr lang="en-US" altLang="en-US" sz="3110" dirty="0">
                <a:sym typeface="+mn-ea"/>
              </a:rPr>
              <a:t> </a:t>
            </a:r>
            <a:r>
              <a:rPr lang="ko-KR" altLang="en-US" sz="3110" dirty="0">
                <a:sym typeface="+mn-ea"/>
              </a:rPr>
              <a:t>지향적</a:t>
            </a:r>
            <a:br>
              <a:rPr lang="ko-KR" altLang="en-US" sz="3110" dirty="0">
                <a:sym typeface="+mn-ea"/>
              </a:rPr>
            </a:br>
            <a:r>
              <a:rPr lang="ko-KR" altLang="en-US" sz="3110" dirty="0">
                <a:sym typeface="+mn-ea"/>
              </a:rPr>
              <a:t>팽창</a:t>
            </a:r>
            <a:r>
              <a:rPr lang="en-US" altLang="en-US" sz="3110" dirty="0">
                <a:sym typeface="+mn-ea"/>
              </a:rPr>
              <a:t> </a:t>
            </a:r>
            <a:r>
              <a:rPr lang="ko-KR" altLang="en-US" sz="3110" dirty="0">
                <a:sym typeface="+mn-ea"/>
              </a:rPr>
              <a:t>전략</a:t>
            </a:r>
            <a:endParaRPr lang="en-US" sz="311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normAutofit fontScale="80000"/>
          </a:bodyPr>
          <a:p>
            <a:pPr marL="109855" indent="0">
              <a:buNone/>
            </a:pPr>
            <a:r>
              <a:rPr lang="ko-KR" altLang="en-US" b="1"/>
              <a:t>참고</a:t>
            </a:r>
            <a:r>
              <a:rPr lang="en-US" altLang="en-US" b="1"/>
              <a:t> </a:t>
            </a:r>
            <a:r>
              <a:rPr lang="ko-KR" altLang="en-US" b="1"/>
              <a:t>문헌</a:t>
            </a:r>
            <a:r>
              <a:rPr lang="en-US" altLang="en-US" b="1"/>
              <a:t> </a:t>
            </a:r>
            <a:endParaRPr lang="en-US" altLang="en-US"/>
          </a:p>
          <a:p>
            <a:pPr marL="109855" indent="0">
              <a:buNone/>
            </a:pPr>
            <a:r>
              <a:rPr lang="en-US" altLang="en-US"/>
              <a:t>Wade, G. (2005). “The Zheng He Voyages: A Reassessment.” Journal of Southeast Asian Studies, 36(2), 235–254.</a:t>
            </a:r>
            <a:endParaRPr lang="en-US" altLang="en-US"/>
          </a:p>
          <a:p>
            <a:pPr marL="109855" indent="0">
              <a:buNone/>
            </a:pPr>
            <a:endParaRPr lang="en-US" altLang="en-US"/>
          </a:p>
          <a:p>
            <a:pPr marL="109855" indent="0">
              <a:buNone/>
            </a:pPr>
            <a:r>
              <a:rPr lang="en-US" altLang="en-US"/>
              <a:t>Hall, K. R. (1985). Maritime Trade and State Development  in Early Southeast Asia. University of Hawaii Press.</a:t>
            </a:r>
            <a:endParaRPr lang="en-US" altLang="en-US"/>
          </a:p>
          <a:p>
            <a:pPr marL="109855" indent="0">
              <a:buNone/>
            </a:pPr>
            <a:endParaRPr lang="en-US" altLang="en-US"/>
          </a:p>
          <a:p>
            <a:pPr marL="109855" indent="0">
              <a:buNone/>
            </a:pPr>
            <a:r>
              <a:rPr lang="en-US" altLang="en-US"/>
              <a:t>Lieberman, V. (2003). Strange Parallels: Southeast Asia in Global Context, c. 800–1830. Cambridge University Press.</a:t>
            </a:r>
            <a:endParaRPr lang="en-US" altLang="en-US"/>
          </a:p>
          <a:p>
            <a:pPr marL="109855" indent="0">
              <a:buNone/>
            </a:pPr>
            <a:endParaRPr lang="en-US" altLang="en-US"/>
          </a:p>
          <a:p>
            <a:pPr marL="109855" indent="0">
              <a:buNone/>
            </a:pPr>
            <a:r>
              <a:rPr lang="ko-KR" altLang="en-US"/>
              <a:t>왕궁우</a:t>
            </a:r>
            <a:r>
              <a:rPr lang="en-US" altLang="en-US"/>
              <a:t> (Wang Gungwu). (1958). </a:t>
            </a:r>
            <a:r>
              <a:rPr lang="zh-CN" altLang="en-US"/>
              <a:t>《</a:t>
            </a:r>
            <a:r>
              <a:rPr lang="ko-KR" altLang="en-US"/>
              <a:t>중국과</a:t>
            </a:r>
            <a:r>
              <a:rPr lang="en-US" altLang="en-US"/>
              <a:t> </a:t>
            </a:r>
            <a:r>
              <a:rPr lang="ko-KR" altLang="en-US"/>
              <a:t>동남아시아의</a:t>
            </a:r>
            <a:r>
              <a:rPr lang="en-US" altLang="en-US"/>
              <a:t> </a:t>
            </a:r>
            <a:r>
              <a:rPr lang="ko-KR" altLang="en-US"/>
              <a:t>관계사</a:t>
            </a:r>
            <a:r>
              <a:rPr lang="zh-CN" altLang="en-US"/>
              <a:t>》</a:t>
            </a:r>
            <a:r>
              <a:rPr lang="en-US" altLang="en-US"/>
              <a:t>.</a:t>
            </a:r>
            <a:endParaRPr lang="en-US" altLang="en-US"/>
          </a:p>
          <a:p>
            <a:pPr marL="109855" indent="0">
              <a:buNone/>
            </a:pPr>
            <a:endParaRPr lang="en-US" altLang="en-US"/>
          </a:p>
          <a:p>
            <a:pPr marL="109855" indent="0">
              <a:buNone/>
            </a:pPr>
            <a:endParaRPr lang="en-US" altLang="en-US"/>
          </a:p>
        </p:txBody>
      </p:sp>
      <p:sp>
        <p:nvSpPr>
          <p:cNvPr id="3" name="Title 2"/>
          <p:cNvSpPr>
            <a:spLocks noGrp="1"/>
          </p:cNvSpPr>
          <p:nvPr>
            <p:ph type="title"/>
          </p:nvPr>
        </p:nvSpPr>
        <p:spPr/>
        <p:txBody>
          <a:bodyPr>
            <a:normAutofit fontScale="90000"/>
          </a:bodyPr>
          <a:p>
            <a:r>
              <a:rPr lang="ko-KR" altLang="en-US" sz="3110" dirty="0">
                <a:sym typeface="+mn-ea"/>
              </a:rPr>
              <a:t>중국</a:t>
            </a:r>
            <a:r>
              <a:rPr lang="en-US" altLang="en-US" sz="3110" dirty="0">
                <a:sym typeface="+mn-ea"/>
              </a:rPr>
              <a:t> </a:t>
            </a:r>
            <a:r>
              <a:rPr lang="ko-KR" altLang="en-US" sz="3110" dirty="0">
                <a:sym typeface="+mn-ea"/>
              </a:rPr>
              <a:t>왕조의</a:t>
            </a:r>
            <a:r>
              <a:rPr lang="en-US" altLang="en-US" sz="3110" dirty="0">
                <a:sym typeface="+mn-ea"/>
              </a:rPr>
              <a:t> </a:t>
            </a:r>
            <a:r>
              <a:rPr lang="ko-KR" altLang="en-US" sz="3110" dirty="0">
                <a:sym typeface="+mn-ea"/>
              </a:rPr>
              <a:t>남중국해</a:t>
            </a:r>
            <a:r>
              <a:rPr lang="en-US" altLang="en-US" sz="3110" dirty="0">
                <a:sym typeface="+mn-ea"/>
              </a:rPr>
              <a:t> </a:t>
            </a:r>
            <a:r>
              <a:rPr lang="ko-KR" altLang="en-US" sz="3110" dirty="0">
                <a:sym typeface="+mn-ea"/>
              </a:rPr>
              <a:t>항해</a:t>
            </a:r>
            <a:r>
              <a:rPr lang="en-US" altLang="en-US" sz="3110" dirty="0">
                <a:sym typeface="+mn-ea"/>
              </a:rPr>
              <a:t> </a:t>
            </a:r>
            <a:r>
              <a:rPr lang="ko-KR" altLang="en-US" sz="3110" dirty="0">
                <a:sym typeface="+mn-ea"/>
              </a:rPr>
              <a:t>활동과</a:t>
            </a:r>
            <a:r>
              <a:rPr lang="en-US" altLang="en-US" sz="3110" dirty="0">
                <a:sym typeface="+mn-ea"/>
              </a:rPr>
              <a:t> </a:t>
            </a:r>
            <a:r>
              <a:rPr lang="ko-KR" altLang="en-US" sz="3110" dirty="0">
                <a:sym typeface="+mn-ea"/>
              </a:rPr>
              <a:t>내륙</a:t>
            </a:r>
            <a:r>
              <a:rPr lang="en-US" altLang="en-US" sz="3110" dirty="0">
                <a:sym typeface="+mn-ea"/>
              </a:rPr>
              <a:t> </a:t>
            </a:r>
            <a:r>
              <a:rPr lang="ko-KR" altLang="en-US" sz="3110" dirty="0">
                <a:sym typeface="+mn-ea"/>
              </a:rPr>
              <a:t>지향적</a:t>
            </a:r>
            <a:br>
              <a:rPr lang="ko-KR" altLang="en-US" sz="3110" dirty="0">
                <a:sym typeface="+mn-ea"/>
              </a:rPr>
            </a:br>
            <a:r>
              <a:rPr lang="ko-KR" altLang="en-US" sz="3110" dirty="0">
                <a:sym typeface="+mn-ea"/>
              </a:rPr>
              <a:t>팽창</a:t>
            </a:r>
            <a:r>
              <a:rPr lang="en-US" altLang="en-US" sz="3110" dirty="0">
                <a:sym typeface="+mn-ea"/>
              </a:rPr>
              <a:t> </a:t>
            </a:r>
            <a:r>
              <a:rPr lang="ko-KR" altLang="en-US" sz="3110" dirty="0">
                <a:sym typeface="+mn-ea"/>
              </a:rPr>
              <a:t>전략</a:t>
            </a:r>
            <a:endParaRPr lang="en-US" sz="311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내용 개체 틀 3" descr="H:\01-ASEAN SEA\China Sea\Han dynasty ship.jpg"/>
          <p:cNvPicPr>
            <a:picLocks noGrp="1"/>
          </p:cNvPicPr>
          <p:nvPr>
            <p:ph idx="1"/>
          </p:nvPr>
        </p:nvPicPr>
        <p:blipFill>
          <a:blip r:embed="rId1"/>
          <a:stretch>
            <a:fillRect/>
          </a:stretch>
        </p:blipFill>
        <p:spPr bwMode="auto">
          <a:xfrm>
            <a:off x="3420110" y="2637155"/>
            <a:ext cx="5125720" cy="4003040"/>
          </a:xfrm>
          <a:prstGeom prst="rect">
            <a:avLst/>
          </a:prstGeom>
          <a:noFill/>
          <a:ln w="9525">
            <a:noFill/>
            <a:miter lim="800000"/>
            <a:headEnd/>
            <a:tailEnd/>
          </a:ln>
        </p:spPr>
      </p:pic>
      <p:sp>
        <p:nvSpPr>
          <p:cNvPr id="2" name="제목 1"/>
          <p:cNvSpPr>
            <a:spLocks noGrp="1"/>
          </p:cNvSpPr>
          <p:nvPr>
            <p:ph type="title"/>
          </p:nvPr>
        </p:nvSpPr>
        <p:spPr>
          <a:xfrm>
            <a:off x="539750" y="1052513"/>
            <a:ext cx="8229600" cy="1143000"/>
          </a:xfrm>
        </p:spPr>
        <p:txBody>
          <a:bodyPr>
            <a:noAutofit/>
          </a:bodyPr>
          <a:lstStyle/>
          <a:p>
            <a:br>
              <a:rPr lang="ko-KR" altLang="en-US" sz="2000" dirty="0"/>
            </a:br>
            <a:r>
              <a:rPr lang="en-US" altLang="ko-KR" sz="2000" dirty="0">
                <a:sym typeface="+mn-ea"/>
              </a:rPr>
              <a:t>1. </a:t>
            </a:r>
            <a:r>
              <a:rPr lang="ko-KR" altLang="en-US" sz="2000" dirty="0">
                <a:sym typeface="+mn-ea"/>
              </a:rPr>
              <a:t>한</a:t>
            </a:r>
            <a:r>
              <a:rPr lang="en-US" altLang="en-US" sz="2000" dirty="0">
                <a:sym typeface="+mn-ea"/>
              </a:rPr>
              <a:t> </a:t>
            </a:r>
            <a:r>
              <a:rPr lang="ko-KR" altLang="en-US" sz="2000" dirty="0">
                <a:sym typeface="+mn-ea"/>
              </a:rPr>
              <a:t>왕조의</a:t>
            </a:r>
            <a:r>
              <a:rPr lang="en-US" altLang="en-US" sz="2000" dirty="0">
                <a:sym typeface="+mn-ea"/>
              </a:rPr>
              <a:t> </a:t>
            </a:r>
            <a:r>
              <a:rPr lang="ko-KR" altLang="en-US" sz="2000" dirty="0">
                <a:sym typeface="+mn-ea"/>
              </a:rPr>
              <a:t>남방</a:t>
            </a:r>
            <a:r>
              <a:rPr lang="en-US" altLang="en-US" sz="2000" dirty="0">
                <a:sym typeface="+mn-ea"/>
              </a:rPr>
              <a:t> </a:t>
            </a:r>
            <a:r>
              <a:rPr lang="ko-KR" altLang="en-US" sz="2000" dirty="0">
                <a:sym typeface="+mn-ea"/>
              </a:rPr>
              <a:t>확장</a:t>
            </a:r>
            <a:br>
              <a:rPr lang="ko-KR" altLang="en-US" sz="2000" dirty="0">
                <a:sym typeface="+mn-ea"/>
              </a:rPr>
            </a:br>
            <a:br>
              <a:rPr lang="ko-KR" altLang="en-US" sz="2000" dirty="0"/>
            </a:br>
            <a:r>
              <a:rPr lang="ko-KR" altLang="en-US" sz="1800" dirty="0"/>
              <a:t>기원전</a:t>
            </a:r>
            <a:r>
              <a:rPr lang="en-US" altLang="en-US" sz="1800" dirty="0"/>
              <a:t> 206</a:t>
            </a:r>
            <a:r>
              <a:rPr lang="ko-KR" altLang="en-US" sz="1800" dirty="0"/>
              <a:t>년부터</a:t>
            </a:r>
            <a:r>
              <a:rPr lang="en-US" altLang="en-US" sz="1800" dirty="0"/>
              <a:t> </a:t>
            </a:r>
            <a:r>
              <a:rPr lang="ko-KR" altLang="en-US" sz="1800" dirty="0"/>
              <a:t>기원후</a:t>
            </a:r>
            <a:r>
              <a:rPr lang="en-US" altLang="en-US" sz="1800" dirty="0"/>
              <a:t> 220</a:t>
            </a:r>
            <a:r>
              <a:rPr lang="ko-KR" altLang="en-US" sz="1800" dirty="0"/>
              <a:t>년까지</a:t>
            </a:r>
            <a:r>
              <a:rPr lang="en-US" altLang="en-US" sz="1800" dirty="0"/>
              <a:t> </a:t>
            </a:r>
            <a:r>
              <a:rPr lang="ko-KR" altLang="en-US" sz="1800" dirty="0"/>
              <a:t>존속한</a:t>
            </a:r>
            <a:r>
              <a:rPr lang="en-US" altLang="en-US" sz="1800" dirty="0"/>
              <a:t> </a:t>
            </a:r>
            <a:r>
              <a:rPr lang="ko-KR" altLang="en-US" sz="1800" dirty="0"/>
              <a:t>한</a:t>
            </a:r>
            <a:r>
              <a:rPr lang="en-US" altLang="en-US" sz="1800" dirty="0"/>
              <a:t>(</a:t>
            </a:r>
            <a:r>
              <a:rPr lang="zh-CN" altLang="en-US" sz="1800" dirty="0"/>
              <a:t>漢</a:t>
            </a:r>
            <a:r>
              <a:rPr lang="en-US" altLang="en-US" sz="1800" dirty="0"/>
              <a:t>) </a:t>
            </a:r>
            <a:r>
              <a:rPr lang="ko-KR" altLang="en-US" sz="1800" dirty="0"/>
              <a:t>왕조는</a:t>
            </a:r>
            <a:r>
              <a:rPr lang="en-US" altLang="en-US" sz="1800" dirty="0"/>
              <a:t> </a:t>
            </a:r>
            <a:r>
              <a:rPr lang="ko-KR" altLang="en-US" sz="1800" dirty="0">
                <a:solidFill>
                  <a:srgbClr val="FF0000"/>
                </a:solidFill>
              </a:rPr>
              <a:t>약</a:t>
            </a:r>
            <a:r>
              <a:rPr lang="en-US" altLang="en-US" sz="1800" dirty="0">
                <a:solidFill>
                  <a:srgbClr val="FF0000"/>
                </a:solidFill>
              </a:rPr>
              <a:t> 1</a:t>
            </a:r>
            <a:r>
              <a:rPr lang="ko-KR" altLang="en-US" sz="1800" dirty="0">
                <a:solidFill>
                  <a:srgbClr val="FF0000"/>
                </a:solidFill>
              </a:rPr>
              <a:t>세기</a:t>
            </a:r>
            <a:r>
              <a:rPr lang="en-US" altLang="en-US" sz="1800" dirty="0">
                <a:solidFill>
                  <a:srgbClr val="FF0000"/>
                </a:solidFill>
              </a:rPr>
              <a:t> </a:t>
            </a:r>
            <a:r>
              <a:rPr lang="ko-KR" altLang="en-US" sz="1800" dirty="0">
                <a:solidFill>
                  <a:srgbClr val="FF0000"/>
                </a:solidFill>
              </a:rPr>
              <a:t>동안</a:t>
            </a:r>
            <a:r>
              <a:rPr lang="en-US" altLang="en-US" sz="1800" dirty="0">
                <a:solidFill>
                  <a:srgbClr val="FF0000"/>
                </a:solidFill>
              </a:rPr>
              <a:t> </a:t>
            </a:r>
            <a:r>
              <a:rPr lang="ko-KR" altLang="en-US" sz="1800" dirty="0">
                <a:solidFill>
                  <a:srgbClr val="FF0000"/>
                </a:solidFill>
              </a:rPr>
              <a:t>중국</a:t>
            </a:r>
            <a:r>
              <a:rPr lang="en-US" altLang="en-US" sz="1800" dirty="0">
                <a:solidFill>
                  <a:srgbClr val="FF0000"/>
                </a:solidFill>
              </a:rPr>
              <a:t> </a:t>
            </a:r>
            <a:r>
              <a:rPr lang="ko-KR" altLang="en-US" sz="1800" dirty="0">
                <a:solidFill>
                  <a:srgbClr val="FF0000"/>
                </a:solidFill>
              </a:rPr>
              <a:t>남해</a:t>
            </a:r>
            <a:r>
              <a:rPr lang="en-US" altLang="ko-KR" sz="1800" dirty="0">
                <a:solidFill>
                  <a:srgbClr val="FF0000"/>
                </a:solidFill>
              </a:rPr>
              <a:t>(South Sea of China)</a:t>
            </a:r>
            <a:r>
              <a:rPr lang="en-US" altLang="en-US" sz="1800" dirty="0">
                <a:solidFill>
                  <a:srgbClr val="FF0000"/>
                </a:solidFill>
              </a:rPr>
              <a:t> </a:t>
            </a:r>
            <a:r>
              <a:rPr lang="ko-KR" altLang="en-US" sz="1800" dirty="0">
                <a:solidFill>
                  <a:srgbClr val="FF0000"/>
                </a:solidFill>
              </a:rPr>
              <a:t>지역에</a:t>
            </a:r>
            <a:r>
              <a:rPr lang="en-US" altLang="en-US" sz="1800" dirty="0">
                <a:solidFill>
                  <a:srgbClr val="FF0000"/>
                </a:solidFill>
              </a:rPr>
              <a:t> </a:t>
            </a:r>
            <a:r>
              <a:rPr lang="ko-KR" altLang="en-US" sz="1800" dirty="0">
                <a:solidFill>
                  <a:srgbClr val="FF0000"/>
                </a:solidFill>
              </a:rPr>
              <a:t>대한</a:t>
            </a:r>
            <a:r>
              <a:rPr lang="en-US" altLang="en-US" sz="1800" dirty="0">
                <a:solidFill>
                  <a:srgbClr val="FF0000"/>
                </a:solidFill>
              </a:rPr>
              <a:t> </a:t>
            </a:r>
            <a:r>
              <a:rPr lang="ko-KR" altLang="en-US" sz="1800" dirty="0">
                <a:solidFill>
                  <a:srgbClr val="FF0000"/>
                </a:solidFill>
              </a:rPr>
              <a:t>제한적</a:t>
            </a:r>
            <a:r>
              <a:rPr lang="en-US" altLang="en-US" sz="1800" dirty="0">
                <a:solidFill>
                  <a:srgbClr val="FF0000"/>
                </a:solidFill>
              </a:rPr>
              <a:t> </a:t>
            </a:r>
            <a:r>
              <a:rPr lang="ko-KR" altLang="en-US" sz="1800" dirty="0">
                <a:solidFill>
                  <a:srgbClr val="FF0000"/>
                </a:solidFill>
              </a:rPr>
              <a:t>점유와</a:t>
            </a:r>
            <a:r>
              <a:rPr lang="en-US" altLang="en-US" sz="1800" dirty="0">
                <a:solidFill>
                  <a:srgbClr val="FF0000"/>
                </a:solidFill>
              </a:rPr>
              <a:t> </a:t>
            </a:r>
            <a:r>
              <a:rPr lang="ko-KR" altLang="en-US" sz="1800" dirty="0">
                <a:solidFill>
                  <a:srgbClr val="FF0000"/>
                </a:solidFill>
              </a:rPr>
              <a:t>통치를</a:t>
            </a:r>
            <a:r>
              <a:rPr lang="en-US" altLang="en-US" sz="1800" dirty="0">
                <a:solidFill>
                  <a:srgbClr val="FF0000"/>
                </a:solidFill>
              </a:rPr>
              <a:t> </a:t>
            </a:r>
            <a:r>
              <a:rPr lang="ko-KR" altLang="en-US" sz="1800" dirty="0">
                <a:solidFill>
                  <a:srgbClr val="FF0000"/>
                </a:solidFill>
              </a:rPr>
              <a:t>수행</a:t>
            </a:r>
            <a:r>
              <a:rPr lang="ko-KR" altLang="en-US" sz="1800" dirty="0"/>
              <a:t>한</a:t>
            </a:r>
            <a:r>
              <a:rPr lang="en-US" altLang="en-US" sz="1800" dirty="0"/>
              <a:t> </a:t>
            </a:r>
            <a:r>
              <a:rPr lang="ko-KR" altLang="en-US" sz="1800" dirty="0"/>
              <a:t>것으로</a:t>
            </a:r>
            <a:r>
              <a:rPr lang="en-US" altLang="en-US" sz="1800" dirty="0"/>
              <a:t> </a:t>
            </a:r>
            <a:r>
              <a:rPr lang="ko-KR" altLang="en-US" sz="1800" dirty="0"/>
              <a:t>기록된다</a:t>
            </a:r>
            <a:r>
              <a:rPr lang="en-US" altLang="en-US" sz="1800" dirty="0"/>
              <a:t>.</a:t>
            </a:r>
            <a:endParaRPr lang="en-US" alt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196975"/>
            <a:ext cx="8229600" cy="5547360"/>
          </a:xfrm>
        </p:spPr>
        <p:txBody>
          <a:bodyPr>
            <a:noAutofit/>
          </a:bodyPr>
          <a:lstStyle/>
          <a:p>
            <a:pPr marL="109855" indent="0">
              <a:buNone/>
            </a:pPr>
            <a:r>
              <a:rPr lang="ko-KR" altLang="en-US" sz="1700" b="1" dirty="0">
                <a:solidFill>
                  <a:srgbClr val="FF0000"/>
                </a:solidFill>
              </a:rPr>
              <a:t>한나라의</a:t>
            </a:r>
            <a:r>
              <a:rPr lang="en-US" altLang="en-US" sz="1700" b="1" dirty="0">
                <a:solidFill>
                  <a:srgbClr val="FF0000"/>
                </a:solidFill>
              </a:rPr>
              <a:t> </a:t>
            </a:r>
            <a:r>
              <a:rPr lang="ko-KR" altLang="en-US" sz="1700" b="1" dirty="0">
                <a:solidFill>
                  <a:srgbClr val="FF0000"/>
                </a:solidFill>
              </a:rPr>
              <a:t>남진</a:t>
            </a:r>
            <a:r>
              <a:rPr lang="en-US" altLang="en-US" sz="1700" b="1" dirty="0">
                <a:solidFill>
                  <a:srgbClr val="FF0000"/>
                </a:solidFill>
              </a:rPr>
              <a:t>(</a:t>
            </a:r>
            <a:r>
              <a:rPr lang="zh-CN" altLang="en-US" sz="1700" b="1" dirty="0">
                <a:solidFill>
                  <a:srgbClr val="FF0000"/>
                </a:solidFill>
              </a:rPr>
              <a:t>南進</a:t>
            </a:r>
            <a:r>
              <a:rPr lang="en-US" altLang="en-US" sz="1700" b="1" dirty="0">
                <a:solidFill>
                  <a:srgbClr val="FF0000"/>
                </a:solidFill>
              </a:rPr>
              <a:t>)</a:t>
            </a:r>
            <a:r>
              <a:rPr lang="ko-KR" altLang="en-US" sz="1700" b="1" dirty="0">
                <a:solidFill>
                  <a:srgbClr val="FF0000"/>
                </a:solidFill>
              </a:rPr>
              <a:t>은</a:t>
            </a:r>
            <a:r>
              <a:rPr lang="en-US" altLang="en-US" sz="1700" b="1" dirty="0">
                <a:solidFill>
                  <a:srgbClr val="FF0000"/>
                </a:solidFill>
              </a:rPr>
              <a:t> </a:t>
            </a:r>
            <a:r>
              <a:rPr lang="ko-KR" altLang="en-US" sz="1700" b="1" dirty="0">
                <a:solidFill>
                  <a:srgbClr val="FF0000"/>
                </a:solidFill>
              </a:rPr>
              <a:t>현재의</a:t>
            </a:r>
            <a:r>
              <a:rPr lang="en-US" altLang="en-US" sz="1700" b="1" dirty="0">
                <a:solidFill>
                  <a:srgbClr val="FF0000"/>
                </a:solidFill>
              </a:rPr>
              <a:t> </a:t>
            </a:r>
            <a:r>
              <a:rPr lang="ko-KR" altLang="en-US" sz="1700" b="1" dirty="0">
                <a:solidFill>
                  <a:srgbClr val="FF0000"/>
                </a:solidFill>
              </a:rPr>
              <a:t>중국</a:t>
            </a:r>
            <a:r>
              <a:rPr lang="en-US" altLang="en-US" sz="1700" b="1" dirty="0">
                <a:solidFill>
                  <a:srgbClr val="FF0000"/>
                </a:solidFill>
              </a:rPr>
              <a:t> </a:t>
            </a:r>
            <a:r>
              <a:rPr lang="ko-KR" altLang="en-US" sz="1700" b="1" dirty="0">
                <a:solidFill>
                  <a:srgbClr val="FF0000"/>
                </a:solidFill>
              </a:rPr>
              <a:t>남부</a:t>
            </a:r>
            <a:r>
              <a:rPr lang="en-US" altLang="en-US" sz="1700" b="1" dirty="0">
                <a:solidFill>
                  <a:srgbClr val="FF0000"/>
                </a:solidFill>
              </a:rPr>
              <a:t> </a:t>
            </a:r>
            <a:r>
              <a:rPr lang="ko-KR" altLang="en-US" sz="1700" b="1" dirty="0">
                <a:solidFill>
                  <a:srgbClr val="FF0000"/>
                </a:solidFill>
              </a:rPr>
              <a:t>및</a:t>
            </a:r>
            <a:r>
              <a:rPr lang="en-US" altLang="en-US" sz="1700" b="1" dirty="0">
                <a:solidFill>
                  <a:srgbClr val="FF0000"/>
                </a:solidFill>
              </a:rPr>
              <a:t> </a:t>
            </a:r>
            <a:r>
              <a:rPr lang="ko-KR" altLang="en-US" sz="1700" b="1" dirty="0">
                <a:solidFill>
                  <a:srgbClr val="FF0000"/>
                </a:solidFill>
              </a:rPr>
              <a:t>베트남</a:t>
            </a:r>
            <a:r>
              <a:rPr lang="en-US" altLang="en-US" sz="1700" b="1" dirty="0">
                <a:solidFill>
                  <a:srgbClr val="FF0000"/>
                </a:solidFill>
              </a:rPr>
              <a:t> </a:t>
            </a:r>
            <a:r>
              <a:rPr lang="ko-KR" altLang="en-US" sz="1700" b="1" dirty="0">
                <a:solidFill>
                  <a:srgbClr val="FF0000"/>
                </a:solidFill>
              </a:rPr>
              <a:t>북부</a:t>
            </a:r>
            <a:r>
              <a:rPr lang="en-US" altLang="en-US" sz="1700" b="1" dirty="0">
                <a:solidFill>
                  <a:srgbClr val="FF0000"/>
                </a:solidFill>
              </a:rPr>
              <a:t> </a:t>
            </a:r>
            <a:r>
              <a:rPr lang="ko-KR" altLang="en-US" sz="1700" b="1" dirty="0">
                <a:solidFill>
                  <a:srgbClr val="FF0000"/>
                </a:solidFill>
              </a:rPr>
              <a:t>지역에서</a:t>
            </a:r>
            <a:r>
              <a:rPr lang="en-US" altLang="en-US" sz="1700" b="1" dirty="0">
                <a:solidFill>
                  <a:srgbClr val="FF0000"/>
                </a:solidFill>
              </a:rPr>
              <a:t> </a:t>
            </a:r>
            <a:r>
              <a:rPr lang="ko-KR" altLang="en-US" sz="1700" b="1" dirty="0">
                <a:solidFill>
                  <a:srgbClr val="FF0000"/>
                </a:solidFill>
              </a:rPr>
              <a:t>진행된</a:t>
            </a:r>
            <a:r>
              <a:rPr lang="en-US" altLang="en-US" sz="1700" b="1" dirty="0">
                <a:solidFill>
                  <a:srgbClr val="FF0000"/>
                </a:solidFill>
              </a:rPr>
              <a:t> </a:t>
            </a:r>
            <a:r>
              <a:rPr lang="ko-KR" altLang="en-US" sz="1700" b="1" dirty="0">
                <a:solidFill>
                  <a:srgbClr val="FF0000"/>
                </a:solidFill>
              </a:rPr>
              <a:t>일련의</a:t>
            </a:r>
            <a:r>
              <a:rPr lang="en-US" altLang="en-US" sz="1700" b="1" dirty="0">
                <a:solidFill>
                  <a:srgbClr val="FF0000"/>
                </a:solidFill>
              </a:rPr>
              <a:t> </a:t>
            </a:r>
            <a:r>
              <a:rPr lang="ko-KR" altLang="en-US" sz="1700" b="1" dirty="0">
                <a:solidFill>
                  <a:srgbClr val="FF0000"/>
                </a:solidFill>
              </a:rPr>
              <a:t>중국</a:t>
            </a:r>
            <a:r>
              <a:rPr lang="en-US" altLang="en-US" sz="1700" b="1" dirty="0">
                <a:solidFill>
                  <a:srgbClr val="FF0000"/>
                </a:solidFill>
              </a:rPr>
              <a:t> </a:t>
            </a:r>
            <a:r>
              <a:rPr lang="ko-KR" altLang="en-US" sz="1700" b="1" dirty="0">
                <a:solidFill>
                  <a:srgbClr val="FF0000"/>
                </a:solidFill>
              </a:rPr>
              <a:t>군사</a:t>
            </a:r>
            <a:r>
              <a:rPr lang="en-US" altLang="en-US" sz="1700" b="1" dirty="0">
                <a:solidFill>
                  <a:srgbClr val="FF0000"/>
                </a:solidFill>
              </a:rPr>
              <a:t> </a:t>
            </a:r>
            <a:r>
              <a:rPr lang="ko-KR" altLang="en-US" sz="1700" b="1" dirty="0">
                <a:solidFill>
                  <a:srgbClr val="FF0000"/>
                </a:solidFill>
              </a:rPr>
              <a:t>원정과</a:t>
            </a:r>
            <a:r>
              <a:rPr lang="en-US" altLang="en-US" sz="1700" b="1" dirty="0">
                <a:solidFill>
                  <a:srgbClr val="FF0000"/>
                </a:solidFill>
              </a:rPr>
              <a:t> </a:t>
            </a:r>
            <a:r>
              <a:rPr lang="ko-KR" altLang="en-US" sz="1700" b="1" dirty="0">
                <a:solidFill>
                  <a:srgbClr val="FF0000"/>
                </a:solidFill>
              </a:rPr>
              <a:t>정복</a:t>
            </a:r>
            <a:r>
              <a:rPr lang="en-US" altLang="en-US" sz="1700" b="1" dirty="0">
                <a:solidFill>
                  <a:srgbClr val="FF0000"/>
                </a:solidFill>
              </a:rPr>
              <a:t> </a:t>
            </a:r>
            <a:r>
              <a:rPr lang="ko-KR" altLang="en-US" sz="1700" b="1" dirty="0">
                <a:solidFill>
                  <a:srgbClr val="FF0000"/>
                </a:solidFill>
              </a:rPr>
              <a:t>활동</a:t>
            </a:r>
            <a:r>
              <a:rPr lang="ko-KR" altLang="en-US" sz="1700" b="1" dirty="0"/>
              <a:t>이다</a:t>
            </a:r>
            <a:r>
              <a:rPr lang="en-US" altLang="en-US" sz="1700" b="1" dirty="0"/>
              <a:t>. </a:t>
            </a:r>
            <a:r>
              <a:rPr lang="ko-KR" altLang="en-US" sz="1700" b="1" dirty="0"/>
              <a:t>남쪽으로의</a:t>
            </a:r>
            <a:r>
              <a:rPr lang="en-US" altLang="en-US" sz="1700" b="1" dirty="0"/>
              <a:t> </a:t>
            </a:r>
            <a:r>
              <a:rPr lang="ko-KR" altLang="en-US" sz="1700" b="1" dirty="0"/>
              <a:t>군사적</a:t>
            </a:r>
            <a:r>
              <a:rPr lang="en-US" altLang="en-US" sz="1700" b="1" dirty="0"/>
              <a:t> </a:t>
            </a:r>
            <a:r>
              <a:rPr lang="ko-KR" altLang="en-US" sz="1700" b="1" dirty="0"/>
              <a:t>확장은</a:t>
            </a:r>
            <a:r>
              <a:rPr lang="en-US" altLang="en-US" sz="1700" b="1" dirty="0"/>
              <a:t> </a:t>
            </a:r>
            <a:r>
              <a:rPr lang="ko-KR" altLang="en-US" sz="1700" b="1" dirty="0"/>
              <a:t>진</a:t>
            </a:r>
            <a:r>
              <a:rPr lang="en-US" altLang="en-US" sz="1700" b="1" dirty="0"/>
              <a:t>(</a:t>
            </a:r>
            <a:r>
              <a:rPr lang="zh-CN" altLang="en-US" sz="1700" b="1" dirty="0"/>
              <a:t>秦</a:t>
            </a:r>
            <a:r>
              <a:rPr lang="en-US" altLang="en-US" sz="1700" b="1" dirty="0"/>
              <a:t>) </a:t>
            </a:r>
            <a:r>
              <a:rPr lang="ko-KR" altLang="en-US" sz="1700" b="1" dirty="0"/>
              <a:t>왕조</a:t>
            </a:r>
            <a:r>
              <a:rPr lang="en-US" altLang="en-US" sz="1700" b="1" dirty="0"/>
              <a:t> </a:t>
            </a:r>
            <a:r>
              <a:rPr lang="ko-KR" altLang="en-US" sz="1700" b="1" dirty="0"/>
              <a:t>시기에</a:t>
            </a:r>
            <a:r>
              <a:rPr lang="en-US" altLang="en-US" sz="1700" b="1" dirty="0"/>
              <a:t> </a:t>
            </a:r>
            <a:r>
              <a:rPr lang="ko-KR" altLang="en-US" sz="1700" b="1" dirty="0"/>
              <a:t>시작되어</a:t>
            </a:r>
            <a:r>
              <a:rPr lang="en-US" altLang="en-US" sz="1700" b="1" dirty="0"/>
              <a:t> </a:t>
            </a:r>
            <a:r>
              <a:rPr lang="ko-KR" altLang="en-US" sz="1700" b="1" dirty="0"/>
              <a:t>한나라</a:t>
            </a:r>
            <a:r>
              <a:rPr lang="en-US" altLang="en-US" sz="1700" b="1" dirty="0"/>
              <a:t> </a:t>
            </a:r>
            <a:r>
              <a:rPr lang="ko-KR" altLang="en-US" sz="1700" b="1" dirty="0"/>
              <a:t>시대에</a:t>
            </a:r>
            <a:r>
              <a:rPr lang="en-US" altLang="en-US" sz="1700" b="1" dirty="0"/>
              <a:t> </a:t>
            </a:r>
            <a:r>
              <a:rPr lang="ko-KR" altLang="en-US" sz="1700" b="1" dirty="0"/>
              <a:t>본격적으로</a:t>
            </a:r>
            <a:r>
              <a:rPr lang="en-US" altLang="en-US" sz="1700" b="1" dirty="0"/>
              <a:t> </a:t>
            </a:r>
            <a:r>
              <a:rPr lang="ko-KR" altLang="en-US" sz="1700" b="1" dirty="0"/>
              <a:t>이어졌다</a:t>
            </a:r>
            <a:r>
              <a:rPr lang="en-US" altLang="en-US" sz="1700" b="1" dirty="0"/>
              <a:t> (Wang, 1998). </a:t>
            </a:r>
            <a:r>
              <a:rPr lang="ko-KR" altLang="en-US" sz="1700" b="1" dirty="0">
                <a:solidFill>
                  <a:srgbClr val="FF0000"/>
                </a:solidFill>
              </a:rPr>
              <a:t>한나라는</a:t>
            </a:r>
            <a:r>
              <a:rPr lang="en-US" altLang="en-US" sz="1700" b="1" dirty="0">
                <a:solidFill>
                  <a:srgbClr val="FF0000"/>
                </a:solidFill>
              </a:rPr>
              <a:t> </a:t>
            </a:r>
            <a:r>
              <a:rPr lang="ko-KR" altLang="en-US" sz="1700" b="1" dirty="0">
                <a:solidFill>
                  <a:srgbClr val="FF0000"/>
                </a:solidFill>
              </a:rPr>
              <a:t>월</a:t>
            </a:r>
            <a:r>
              <a:rPr lang="en-US" altLang="en-US" sz="1700" b="1" dirty="0">
                <a:solidFill>
                  <a:srgbClr val="FF0000"/>
                </a:solidFill>
              </a:rPr>
              <a:t>(</a:t>
            </a:r>
            <a:r>
              <a:rPr lang="zh-CN" altLang="en-US" sz="1700" b="1" dirty="0">
                <a:solidFill>
                  <a:srgbClr val="FF0000"/>
                </a:solidFill>
              </a:rPr>
              <a:t>越</a:t>
            </a:r>
            <a:r>
              <a:rPr lang="en-US" altLang="en-US" sz="1700" b="1" dirty="0">
                <a:solidFill>
                  <a:srgbClr val="FF0000"/>
                </a:solidFill>
              </a:rPr>
              <a:t>)</a:t>
            </a:r>
            <a:r>
              <a:rPr lang="ko-KR" altLang="en-US" sz="1700" b="1" dirty="0">
                <a:solidFill>
                  <a:srgbClr val="FF0000"/>
                </a:solidFill>
              </a:rPr>
              <a:t>족</a:t>
            </a:r>
            <a:r>
              <a:rPr lang="en-US" altLang="en-US" sz="1700" b="1" dirty="0">
                <a:solidFill>
                  <a:srgbClr val="FF0000"/>
                </a:solidFill>
              </a:rPr>
              <a:t> </a:t>
            </a:r>
            <a:r>
              <a:rPr lang="ko-KR" altLang="en-US" sz="1700" b="1" dirty="0">
                <a:solidFill>
                  <a:srgbClr val="FF0000"/>
                </a:solidFill>
              </a:rPr>
              <a:t>정복을</a:t>
            </a:r>
            <a:r>
              <a:rPr lang="en-US" altLang="en-US" sz="1700" b="1" dirty="0">
                <a:solidFill>
                  <a:srgbClr val="FF0000"/>
                </a:solidFill>
              </a:rPr>
              <a:t> </a:t>
            </a:r>
            <a:r>
              <a:rPr lang="ko-KR" altLang="en-US" sz="1700" b="1" dirty="0">
                <a:solidFill>
                  <a:srgbClr val="FF0000"/>
                </a:solidFill>
              </a:rPr>
              <a:t>목표로</a:t>
            </a:r>
            <a:r>
              <a:rPr lang="en-US" altLang="en-US" sz="1700" b="1" dirty="0">
                <a:solidFill>
                  <a:srgbClr val="FF0000"/>
                </a:solidFill>
              </a:rPr>
              <a:t> </a:t>
            </a:r>
            <a:r>
              <a:rPr lang="ko-KR" altLang="en-US" sz="1700" b="1" dirty="0">
                <a:solidFill>
                  <a:srgbClr val="FF0000"/>
                </a:solidFill>
              </a:rPr>
              <a:t>여러</a:t>
            </a:r>
            <a:r>
              <a:rPr lang="en-US" altLang="en-US" sz="1700" b="1" dirty="0">
                <a:solidFill>
                  <a:srgbClr val="FF0000"/>
                </a:solidFill>
              </a:rPr>
              <a:t> </a:t>
            </a:r>
            <a:r>
              <a:rPr lang="ko-KR" altLang="en-US" sz="1700" b="1" dirty="0">
                <a:solidFill>
                  <a:srgbClr val="FF0000"/>
                </a:solidFill>
              </a:rPr>
              <a:t>차례</a:t>
            </a:r>
            <a:r>
              <a:rPr lang="en-US" altLang="en-US" sz="1700" b="1" dirty="0">
                <a:solidFill>
                  <a:srgbClr val="FF0000"/>
                </a:solidFill>
              </a:rPr>
              <a:t> </a:t>
            </a:r>
            <a:r>
              <a:rPr lang="ko-KR" altLang="en-US" sz="1700" b="1" dirty="0">
                <a:solidFill>
                  <a:srgbClr val="FF0000"/>
                </a:solidFill>
              </a:rPr>
              <a:t>원정을</a:t>
            </a:r>
            <a:r>
              <a:rPr lang="en-US" altLang="en-US" sz="1700" b="1" dirty="0">
                <a:solidFill>
                  <a:srgbClr val="FF0000"/>
                </a:solidFill>
              </a:rPr>
              <a:t> </a:t>
            </a:r>
            <a:r>
              <a:rPr lang="ko-KR" altLang="en-US" sz="1700" b="1" dirty="0">
                <a:solidFill>
                  <a:srgbClr val="FF0000"/>
                </a:solidFill>
              </a:rPr>
              <a:t>실시하였으며</a:t>
            </a:r>
            <a:r>
              <a:rPr lang="en-US" altLang="en-US" sz="1700" b="1" dirty="0"/>
              <a:t>, </a:t>
            </a:r>
            <a:r>
              <a:rPr lang="ko-KR" altLang="en-US" sz="1700" b="1" dirty="0"/>
              <a:t>그</a:t>
            </a:r>
            <a:r>
              <a:rPr lang="en-US" altLang="en-US" sz="1700" b="1" dirty="0"/>
              <a:t> </a:t>
            </a:r>
            <a:r>
              <a:rPr lang="ko-KR" altLang="en-US" sz="1700" b="1" dirty="0"/>
              <a:t>결과</a:t>
            </a:r>
            <a:r>
              <a:rPr lang="en-US" altLang="en-US" sz="1700" b="1" dirty="0"/>
              <a:t> </a:t>
            </a:r>
            <a:r>
              <a:rPr lang="ko-KR" altLang="en-US" sz="1700" b="1" dirty="0"/>
              <a:t>기원전</a:t>
            </a:r>
            <a:r>
              <a:rPr lang="en-US" altLang="en-US" sz="1700" b="1" dirty="0"/>
              <a:t> 135</a:t>
            </a:r>
            <a:r>
              <a:rPr lang="ko-KR" altLang="en-US" sz="1700" b="1" dirty="0"/>
              <a:t>년과</a:t>
            </a:r>
            <a:r>
              <a:rPr lang="en-US" altLang="en-US" sz="1700" b="1" dirty="0"/>
              <a:t> 111</a:t>
            </a:r>
            <a:r>
              <a:rPr lang="ko-KR" altLang="en-US" sz="1700" b="1" dirty="0"/>
              <a:t>년에</a:t>
            </a:r>
            <a:r>
              <a:rPr lang="en-US" altLang="en-US" sz="1700" b="1" dirty="0"/>
              <a:t> </a:t>
            </a:r>
            <a:r>
              <a:rPr lang="ko-KR" altLang="en-US" sz="1700" b="1" dirty="0"/>
              <a:t>민월</a:t>
            </a:r>
            <a:r>
              <a:rPr lang="en-US" altLang="en-US" sz="1700" b="1" dirty="0"/>
              <a:t>(</a:t>
            </a:r>
            <a:r>
              <a:rPr lang="zh-CN" altLang="en-US" sz="1700" b="1" dirty="0"/>
              <a:t>閩越</a:t>
            </a:r>
            <a:r>
              <a:rPr lang="en-US" altLang="en-US" sz="1700" b="1" dirty="0"/>
              <a:t>)</a:t>
            </a:r>
            <a:r>
              <a:rPr lang="ko-KR" altLang="en-US" sz="1700" b="1" dirty="0"/>
              <a:t>이</a:t>
            </a:r>
            <a:r>
              <a:rPr lang="en-US" altLang="en-US" sz="1700" b="1" dirty="0"/>
              <a:t> </a:t>
            </a:r>
            <a:r>
              <a:rPr lang="ko-KR" altLang="en-US" sz="1700" b="1" dirty="0"/>
              <a:t>한나라에</a:t>
            </a:r>
            <a:r>
              <a:rPr lang="en-US" altLang="en-US" sz="1700" b="1" dirty="0"/>
              <a:t> </a:t>
            </a:r>
            <a:r>
              <a:rPr lang="ko-KR" altLang="en-US" sz="1700" b="1" dirty="0"/>
              <a:t>병합되었고</a:t>
            </a:r>
            <a:r>
              <a:rPr lang="en-US" altLang="en-US" sz="1700" b="1" dirty="0"/>
              <a:t>, </a:t>
            </a:r>
            <a:r>
              <a:rPr lang="ko-KR" altLang="en-US" sz="1700" b="1" dirty="0"/>
              <a:t>기원전</a:t>
            </a:r>
            <a:r>
              <a:rPr lang="en-US" altLang="en-US" sz="1700" b="1" dirty="0"/>
              <a:t> 111</a:t>
            </a:r>
            <a:r>
              <a:rPr lang="ko-KR" altLang="en-US" sz="1700" b="1" dirty="0"/>
              <a:t>년에는</a:t>
            </a:r>
            <a:r>
              <a:rPr lang="en-US" altLang="en-US" sz="1700" b="1" dirty="0"/>
              <a:t> </a:t>
            </a:r>
            <a:r>
              <a:rPr lang="ko-KR" altLang="en-US" sz="1700" b="1" dirty="0"/>
              <a:t>남월</a:t>
            </a:r>
            <a:r>
              <a:rPr lang="en-US" altLang="en-US" sz="1700" b="1" dirty="0"/>
              <a:t>(</a:t>
            </a:r>
            <a:r>
              <a:rPr lang="zh-CN" altLang="en-US" sz="1700" b="1" dirty="0"/>
              <a:t>南越</a:t>
            </a:r>
            <a:r>
              <a:rPr lang="en-US" altLang="en-US" sz="1700" b="1" dirty="0"/>
              <a:t>), </a:t>
            </a:r>
            <a:r>
              <a:rPr lang="ko-KR" altLang="en-US" sz="1700" b="1" dirty="0"/>
              <a:t>기원전</a:t>
            </a:r>
            <a:r>
              <a:rPr lang="en-US" altLang="en-US" sz="1700" b="1" dirty="0"/>
              <a:t> 109</a:t>
            </a:r>
            <a:r>
              <a:rPr lang="ko-KR" altLang="en-US" sz="1700" b="1" dirty="0"/>
              <a:t>년에는</a:t>
            </a:r>
            <a:r>
              <a:rPr lang="en-US" altLang="en-US" sz="1700" b="1" dirty="0"/>
              <a:t> </a:t>
            </a:r>
            <a:r>
              <a:rPr lang="ko-KR" altLang="en-US" sz="1700" b="1" dirty="0"/>
              <a:t>점</a:t>
            </a:r>
            <a:r>
              <a:rPr lang="en-US" altLang="en-US" sz="1700" b="1" dirty="0"/>
              <a:t>(</a:t>
            </a:r>
            <a:r>
              <a:rPr lang="zh-CN" altLang="en-US" sz="1700" b="1" dirty="0"/>
              <a:t>滇</a:t>
            </a:r>
            <a:r>
              <a:rPr lang="en-US" altLang="en-US" sz="1700" b="1" dirty="0"/>
              <a:t>) </a:t>
            </a:r>
            <a:r>
              <a:rPr lang="ko-KR" altLang="en-US" sz="1700" b="1" dirty="0"/>
              <a:t>지역이</a:t>
            </a:r>
            <a:r>
              <a:rPr lang="en-US" altLang="en-US" sz="1700" b="1" dirty="0"/>
              <a:t> </a:t>
            </a:r>
            <a:r>
              <a:rPr lang="ko-KR" altLang="en-US" sz="1700" b="1" dirty="0"/>
              <a:t>합병되었다</a:t>
            </a:r>
            <a:r>
              <a:rPr lang="en-US" altLang="en-US" sz="1700" b="1" dirty="0"/>
              <a:t> (Loewe, 2000). </a:t>
            </a:r>
            <a:r>
              <a:rPr lang="ko-KR" altLang="en-US" sz="1700" b="1" dirty="0"/>
              <a:t>기원전</a:t>
            </a:r>
            <a:r>
              <a:rPr lang="en-US" altLang="en-US" sz="1700" b="1" dirty="0"/>
              <a:t> 2</a:t>
            </a:r>
            <a:r>
              <a:rPr lang="ko-KR" altLang="en-US" sz="1700" b="1" dirty="0"/>
              <a:t>세기경</a:t>
            </a:r>
            <a:r>
              <a:rPr lang="en-US" altLang="en-US" sz="1700" b="1" dirty="0"/>
              <a:t>, </a:t>
            </a:r>
            <a:r>
              <a:rPr lang="ko-KR" altLang="en-US" sz="1700" b="1" dirty="0"/>
              <a:t>백월</a:t>
            </a:r>
            <a:r>
              <a:rPr lang="en-US" altLang="en-US" sz="1700" b="1" dirty="0"/>
              <a:t>(</a:t>
            </a:r>
            <a:r>
              <a:rPr lang="zh-CN" altLang="en-US" sz="1700" b="1" dirty="0"/>
              <a:t>百越</a:t>
            </a:r>
            <a:r>
              <a:rPr lang="en-US" altLang="en-US" sz="1700" b="1" dirty="0"/>
              <a:t>)</a:t>
            </a:r>
            <a:r>
              <a:rPr lang="ko-KR" altLang="en-US" sz="1700" b="1" dirty="0"/>
              <a:t>과</a:t>
            </a:r>
            <a:r>
              <a:rPr lang="en-US" altLang="en-US" sz="1700" b="1" dirty="0"/>
              <a:t> </a:t>
            </a:r>
            <a:r>
              <a:rPr lang="ko-KR" altLang="en-US" sz="1700" b="1" dirty="0"/>
              <a:t>점</a:t>
            </a:r>
            <a:r>
              <a:rPr lang="en-US" altLang="en-US" sz="1700" b="1" dirty="0"/>
              <a:t>(</a:t>
            </a:r>
            <a:r>
              <a:rPr lang="zh-CN" altLang="en-US" sz="1700" b="1" dirty="0"/>
              <a:t>滇</a:t>
            </a:r>
            <a:r>
              <a:rPr lang="en-US" altLang="en-US" sz="1700" b="1" dirty="0"/>
              <a:t>) </a:t>
            </a:r>
            <a:r>
              <a:rPr lang="ko-KR" altLang="en-US" sz="1700" b="1" dirty="0"/>
              <a:t>부족에</a:t>
            </a:r>
            <a:r>
              <a:rPr lang="en-US" altLang="en-US" sz="1700" b="1" dirty="0"/>
              <a:t> </a:t>
            </a:r>
            <a:r>
              <a:rPr lang="ko-KR" altLang="en-US" sz="1700" b="1" dirty="0"/>
              <a:t>대한</a:t>
            </a:r>
            <a:r>
              <a:rPr lang="en-US" altLang="en-US" sz="1700" b="1" dirty="0"/>
              <a:t> </a:t>
            </a:r>
            <a:r>
              <a:rPr lang="ko-KR" altLang="en-US" sz="1700" b="1" dirty="0"/>
              <a:t>한</a:t>
            </a:r>
            <a:r>
              <a:rPr lang="en-US" altLang="en-US" sz="1700" b="1" dirty="0"/>
              <a:t> </a:t>
            </a:r>
            <a:r>
              <a:rPr lang="ko-KR" altLang="en-US" sz="1700" b="1" dirty="0"/>
              <a:t>제국의</a:t>
            </a:r>
            <a:r>
              <a:rPr lang="en-US" altLang="en-US" sz="1700" b="1" dirty="0"/>
              <a:t> </a:t>
            </a:r>
            <a:r>
              <a:rPr lang="ko-KR" altLang="en-US" sz="1700" b="1" dirty="0"/>
              <a:t>문화적</a:t>
            </a:r>
            <a:r>
              <a:rPr lang="en-US" altLang="en-US" sz="1700" b="1" dirty="0"/>
              <a:t> </a:t>
            </a:r>
            <a:r>
              <a:rPr lang="ko-KR" altLang="en-US" sz="1700" b="1" dirty="0"/>
              <a:t>동화와</a:t>
            </a:r>
            <a:r>
              <a:rPr lang="en-US" altLang="en-US" sz="1700" b="1" dirty="0"/>
              <a:t> </a:t>
            </a:r>
            <a:r>
              <a:rPr lang="ko-KR" altLang="en-US" sz="1700" b="1" dirty="0"/>
              <a:t>토착민</a:t>
            </a:r>
            <a:r>
              <a:rPr lang="en-US" altLang="en-US" sz="1700" b="1" dirty="0"/>
              <a:t> </a:t>
            </a:r>
            <a:r>
              <a:rPr lang="ko-KR" altLang="en-US" sz="1700" b="1" dirty="0"/>
              <a:t>축출이</a:t>
            </a:r>
            <a:r>
              <a:rPr lang="en-US" altLang="en-US" sz="1700" b="1" dirty="0"/>
              <a:t> </a:t>
            </a:r>
            <a:r>
              <a:rPr lang="ko-KR" altLang="en-US" sz="1700" b="1" dirty="0"/>
              <a:t>진행되었으며</a:t>
            </a:r>
            <a:r>
              <a:rPr lang="en-US" altLang="en-US" sz="1700" b="1" dirty="0"/>
              <a:t>, </a:t>
            </a:r>
            <a:r>
              <a:rPr lang="ko-KR" altLang="en-US" sz="1700" b="1" dirty="0"/>
              <a:t>한족의</a:t>
            </a:r>
            <a:r>
              <a:rPr lang="en-US" altLang="en-US" sz="1700" b="1" dirty="0"/>
              <a:t> </a:t>
            </a:r>
            <a:r>
              <a:rPr lang="ko-KR" altLang="en-US" sz="1700" b="1" dirty="0"/>
              <a:t>남방</a:t>
            </a:r>
            <a:r>
              <a:rPr lang="en-US" altLang="en-US" sz="1700" b="1" dirty="0"/>
              <a:t> </a:t>
            </a:r>
            <a:r>
              <a:rPr lang="ko-KR" altLang="en-US" sz="1700" b="1" dirty="0"/>
              <a:t>이주와</a:t>
            </a:r>
            <a:r>
              <a:rPr lang="en-US" altLang="en-US" sz="1700" b="1" dirty="0"/>
              <a:t> </a:t>
            </a:r>
            <a:r>
              <a:rPr lang="ko-KR" altLang="en-US" sz="1700" b="1" dirty="0"/>
              <a:t>정착이</a:t>
            </a:r>
            <a:r>
              <a:rPr lang="en-US" altLang="en-US" sz="1700" b="1" dirty="0"/>
              <a:t> </a:t>
            </a:r>
            <a:r>
              <a:rPr lang="ko-KR" altLang="en-US" sz="1700" b="1" dirty="0"/>
              <a:t>활발해졌다</a:t>
            </a:r>
            <a:r>
              <a:rPr lang="en-US" altLang="en-US" sz="1700" b="1" dirty="0"/>
              <a:t>. </a:t>
            </a:r>
            <a:r>
              <a:rPr lang="ko-KR" altLang="en-US" sz="1700" b="1" dirty="0"/>
              <a:t>또한</a:t>
            </a:r>
            <a:r>
              <a:rPr lang="en-US" altLang="en-US" sz="1700" b="1" dirty="0"/>
              <a:t>, </a:t>
            </a:r>
            <a:r>
              <a:rPr lang="ko-KR" altLang="en-US" sz="1700" b="1" dirty="0">
                <a:solidFill>
                  <a:srgbClr val="FF0000"/>
                </a:solidFill>
              </a:rPr>
              <a:t>중국</a:t>
            </a:r>
            <a:r>
              <a:rPr lang="en-US" altLang="en-US" sz="1700" b="1" dirty="0">
                <a:solidFill>
                  <a:srgbClr val="FF0000"/>
                </a:solidFill>
              </a:rPr>
              <a:t> </a:t>
            </a:r>
            <a:r>
              <a:rPr lang="ko-KR" altLang="en-US" sz="1700" b="1" dirty="0">
                <a:solidFill>
                  <a:srgbClr val="FF0000"/>
                </a:solidFill>
              </a:rPr>
              <a:t>남부와</a:t>
            </a:r>
            <a:r>
              <a:rPr lang="en-US" altLang="en-US" sz="1700" b="1" dirty="0">
                <a:solidFill>
                  <a:srgbClr val="FF0000"/>
                </a:solidFill>
              </a:rPr>
              <a:t> </a:t>
            </a:r>
            <a:r>
              <a:rPr lang="ko-KR" altLang="en-US" sz="1700" b="1" dirty="0">
                <a:solidFill>
                  <a:srgbClr val="FF0000"/>
                </a:solidFill>
              </a:rPr>
              <a:t>베트남</a:t>
            </a:r>
            <a:r>
              <a:rPr lang="en-US" altLang="en-US" sz="1700" b="1" dirty="0">
                <a:solidFill>
                  <a:srgbClr val="FF0000"/>
                </a:solidFill>
              </a:rPr>
              <a:t> </a:t>
            </a:r>
            <a:r>
              <a:rPr lang="ko-KR" altLang="en-US" sz="1700" b="1" dirty="0">
                <a:solidFill>
                  <a:srgbClr val="FF0000"/>
                </a:solidFill>
              </a:rPr>
              <a:t>북부</a:t>
            </a:r>
            <a:r>
              <a:rPr lang="en-US" altLang="en-US" sz="1700" b="1" dirty="0">
                <a:solidFill>
                  <a:srgbClr val="FF0000"/>
                </a:solidFill>
              </a:rPr>
              <a:t> </a:t>
            </a:r>
            <a:r>
              <a:rPr lang="ko-KR" altLang="en-US" sz="1700" b="1" dirty="0">
                <a:solidFill>
                  <a:srgbClr val="FF0000"/>
                </a:solidFill>
              </a:rPr>
              <a:t>지역에서는</a:t>
            </a:r>
            <a:r>
              <a:rPr lang="en-US" altLang="en-US" sz="1700" b="1" dirty="0">
                <a:solidFill>
                  <a:srgbClr val="FF0000"/>
                </a:solidFill>
              </a:rPr>
              <a:t> </a:t>
            </a:r>
            <a:r>
              <a:rPr lang="ko-KR" altLang="en-US" sz="1700" b="1" dirty="0">
                <a:solidFill>
                  <a:srgbClr val="FF0000"/>
                </a:solidFill>
              </a:rPr>
              <a:t>동남아시아</a:t>
            </a:r>
            <a:r>
              <a:rPr lang="en-US" altLang="en-US" sz="1700" b="1" dirty="0">
                <a:solidFill>
                  <a:srgbClr val="FF0000"/>
                </a:solidFill>
              </a:rPr>
              <a:t> </a:t>
            </a:r>
            <a:r>
              <a:rPr lang="ko-KR" altLang="en-US" sz="1700" b="1" dirty="0">
                <a:solidFill>
                  <a:srgbClr val="FF0000"/>
                </a:solidFill>
              </a:rPr>
              <a:t>각국과의</a:t>
            </a:r>
            <a:r>
              <a:rPr lang="en-US" altLang="en-US" sz="1700" b="1" dirty="0">
                <a:solidFill>
                  <a:srgbClr val="FF0000"/>
                </a:solidFill>
              </a:rPr>
              <a:t> </a:t>
            </a:r>
            <a:r>
              <a:rPr lang="ko-KR" altLang="en-US" sz="1700" b="1" dirty="0">
                <a:solidFill>
                  <a:srgbClr val="FF0000"/>
                </a:solidFill>
              </a:rPr>
              <a:t>교역</a:t>
            </a:r>
            <a:r>
              <a:rPr lang="en-US" altLang="en-US" sz="1700" b="1" dirty="0">
                <a:solidFill>
                  <a:srgbClr val="FF0000"/>
                </a:solidFill>
              </a:rPr>
              <a:t> </a:t>
            </a:r>
            <a:r>
              <a:rPr lang="ko-KR" altLang="en-US" sz="1700" b="1" dirty="0">
                <a:solidFill>
                  <a:srgbClr val="FF0000"/>
                </a:solidFill>
              </a:rPr>
              <a:t>및</a:t>
            </a:r>
            <a:r>
              <a:rPr lang="en-US" altLang="en-US" sz="1700" b="1" dirty="0">
                <a:solidFill>
                  <a:srgbClr val="FF0000"/>
                </a:solidFill>
              </a:rPr>
              <a:t> </a:t>
            </a:r>
            <a:r>
              <a:rPr lang="ko-KR" altLang="en-US" sz="1700" b="1" dirty="0">
                <a:solidFill>
                  <a:srgbClr val="FF0000"/>
                </a:solidFill>
              </a:rPr>
              <a:t>교류가</a:t>
            </a:r>
            <a:r>
              <a:rPr lang="en-US" altLang="en-US" sz="1700" b="1" dirty="0">
                <a:solidFill>
                  <a:srgbClr val="FF0000"/>
                </a:solidFill>
              </a:rPr>
              <a:t> </a:t>
            </a:r>
            <a:r>
              <a:rPr lang="ko-KR" altLang="en-US" sz="1700" b="1" dirty="0">
                <a:solidFill>
                  <a:srgbClr val="FF0000"/>
                </a:solidFill>
              </a:rPr>
              <a:t>활발히</a:t>
            </a:r>
            <a:r>
              <a:rPr lang="en-US" altLang="en-US" sz="1700" b="1" dirty="0">
                <a:solidFill>
                  <a:srgbClr val="FF0000"/>
                </a:solidFill>
              </a:rPr>
              <a:t> </a:t>
            </a:r>
            <a:r>
              <a:rPr lang="ko-KR" altLang="en-US" sz="1700" b="1" dirty="0">
                <a:solidFill>
                  <a:srgbClr val="FF0000"/>
                </a:solidFill>
              </a:rPr>
              <a:t>이루어졌다</a:t>
            </a:r>
            <a:r>
              <a:rPr lang="en-US" altLang="en-US" sz="1700" b="1" dirty="0"/>
              <a:t> (Taylor, 1983).</a:t>
            </a:r>
            <a:endParaRPr lang="en-US" altLang="en-US" sz="1700" b="1" dirty="0"/>
          </a:p>
          <a:p>
            <a:endParaRPr lang="en-US" altLang="en-US" sz="1700" b="1" dirty="0"/>
          </a:p>
          <a:p>
            <a:pPr marL="109855" indent="0">
              <a:buNone/>
            </a:pPr>
            <a:r>
              <a:rPr lang="ko-KR" altLang="en-US" sz="1700" b="1" dirty="0"/>
              <a:t>참고문헌</a:t>
            </a:r>
            <a:r>
              <a:rPr lang="en-US" altLang="en-US" sz="1700" b="1" dirty="0"/>
              <a:t>:</a:t>
            </a:r>
            <a:endParaRPr lang="en-US" altLang="en-US" sz="1700" b="1" dirty="0"/>
          </a:p>
          <a:p>
            <a:endParaRPr lang="en-US" altLang="en-US" sz="1700" b="1" dirty="0"/>
          </a:p>
          <a:p>
            <a:pPr marL="109855" indent="0">
              <a:buNone/>
            </a:pPr>
            <a:r>
              <a:rPr lang="en-US" altLang="en-US" sz="1700" b="1" dirty="0"/>
              <a:t>Loewe, M. (2000). The Cambridge History of China: Volume 1, The Ch'in and Han Empires, 221 BC–AD 220. Cambridge University Press.</a:t>
            </a:r>
            <a:endParaRPr lang="en-US" altLang="en-US" sz="1700" b="1" dirty="0"/>
          </a:p>
          <a:p>
            <a:pPr marL="109855" indent="0">
              <a:buNone/>
            </a:pPr>
            <a:r>
              <a:rPr lang="en-US" altLang="en-US" sz="1700" b="1" dirty="0"/>
              <a:t>Taylor, K. W. (1983). The Birth of Vietnam. University of California Press.</a:t>
            </a:r>
            <a:endParaRPr lang="en-US" altLang="en-US" sz="1700" b="1" dirty="0"/>
          </a:p>
          <a:p>
            <a:pPr marL="109855" indent="0">
              <a:buNone/>
            </a:pPr>
            <a:r>
              <a:rPr lang="en-US" altLang="en-US" sz="1700" b="1" dirty="0"/>
              <a:t>Wang, Z. (1998). Ancient Chinese Military History. Foreign Languages Press.</a:t>
            </a:r>
            <a:endParaRPr lang="en-US" altLang="en-US" sz="1700" b="1" dirty="0"/>
          </a:p>
        </p:txBody>
      </p:sp>
      <p:sp>
        <p:nvSpPr>
          <p:cNvPr id="2" name="제목 1"/>
          <p:cNvSpPr>
            <a:spLocks noGrp="1"/>
          </p:cNvSpPr>
          <p:nvPr>
            <p:ph type="title"/>
          </p:nvPr>
        </p:nvSpPr>
        <p:spPr>
          <a:xfrm>
            <a:off x="457200" y="575945"/>
            <a:ext cx="8229600" cy="471170"/>
          </a:xfrm>
        </p:spPr>
        <p:txBody>
          <a:bodyPr>
            <a:normAutofit fontScale="90000"/>
          </a:bodyPr>
          <a:lstStyle/>
          <a:p>
            <a:r>
              <a:rPr lang="en-US" altLang="ko-KR" sz="2220" dirty="0"/>
              <a:t>1. </a:t>
            </a:r>
            <a:r>
              <a:rPr lang="ko-KR" altLang="en-US" sz="2220" dirty="0"/>
              <a:t>한</a:t>
            </a:r>
            <a:r>
              <a:rPr lang="en-US" altLang="en-US" sz="2220" dirty="0"/>
              <a:t> </a:t>
            </a:r>
            <a:r>
              <a:rPr lang="ko-KR" altLang="en-US" sz="2220" dirty="0"/>
              <a:t>왕조의</a:t>
            </a:r>
            <a:r>
              <a:rPr lang="en-US" altLang="en-US" sz="2220" dirty="0"/>
              <a:t> </a:t>
            </a:r>
            <a:r>
              <a:rPr lang="ko-KR" altLang="en-US" sz="2220" dirty="0"/>
              <a:t>남방</a:t>
            </a:r>
            <a:r>
              <a:rPr lang="en-US" altLang="en-US" sz="2220" dirty="0"/>
              <a:t> </a:t>
            </a:r>
            <a:r>
              <a:rPr lang="ko-KR" altLang="en-US" sz="2220" dirty="0"/>
              <a:t>확장</a:t>
            </a:r>
            <a:endParaRPr lang="ko-KR" altLang="en-US" sz="222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내용 개체 틀 3" descr="H:\01-ASEAN SEA\China Sea\Tang warship (1).png"/>
          <p:cNvPicPr>
            <a:picLocks noGrp="1"/>
          </p:cNvPicPr>
          <p:nvPr>
            <p:ph idx="1"/>
          </p:nvPr>
        </p:nvPicPr>
        <p:blipFill>
          <a:blip r:embed="rId1"/>
          <a:stretch>
            <a:fillRect/>
          </a:stretch>
        </p:blipFill>
        <p:spPr bwMode="auto">
          <a:xfrm>
            <a:off x="1547495" y="1755140"/>
            <a:ext cx="6954520" cy="4310380"/>
          </a:xfrm>
          <a:prstGeom prst="rect">
            <a:avLst/>
          </a:prstGeom>
          <a:noFill/>
          <a:ln w="9525">
            <a:noFill/>
            <a:miter lim="800000"/>
            <a:headEnd/>
            <a:tailEnd/>
          </a:ln>
        </p:spPr>
      </p:pic>
      <p:sp>
        <p:nvSpPr>
          <p:cNvPr id="2" name="제목 1"/>
          <p:cNvSpPr>
            <a:spLocks noGrp="1"/>
          </p:cNvSpPr>
          <p:nvPr>
            <p:ph type="title"/>
          </p:nvPr>
        </p:nvSpPr>
        <p:spPr>
          <a:xfrm>
            <a:off x="231140" y="747395"/>
            <a:ext cx="8455660" cy="882015"/>
          </a:xfrm>
        </p:spPr>
        <p:txBody>
          <a:bodyPr>
            <a:noAutofit/>
          </a:bodyPr>
          <a:lstStyle/>
          <a:p>
            <a:r>
              <a:rPr lang="ko-KR" altLang="en-US" sz="2400" dirty="0"/>
              <a:t>당왕조</a:t>
            </a:r>
            <a:r>
              <a:rPr lang="en-US" altLang="en-US" sz="2400" dirty="0"/>
              <a:t>(618~907</a:t>
            </a:r>
            <a:r>
              <a:rPr lang="ko-KR" altLang="en-US" sz="2400" dirty="0"/>
              <a:t>년</a:t>
            </a:r>
            <a:r>
              <a:rPr lang="en-US" altLang="en-US" sz="2400" dirty="0"/>
              <a:t>)</a:t>
            </a:r>
            <a:r>
              <a:rPr lang="ko-KR" altLang="en-US" sz="2400" dirty="0"/>
              <a:t>의</a:t>
            </a:r>
            <a:r>
              <a:rPr lang="en-US" altLang="ko-KR" sz="2400" dirty="0"/>
              <a:t> </a:t>
            </a:r>
            <a:r>
              <a:rPr lang="ko-KR" altLang="en-US" sz="2400" dirty="0"/>
              <a:t>남해</a:t>
            </a:r>
            <a:r>
              <a:rPr lang="en-US" altLang="ko-KR" sz="2400" dirty="0"/>
              <a:t> </a:t>
            </a:r>
            <a:r>
              <a:rPr lang="ko-KR" altLang="en-US" sz="2400" dirty="0"/>
              <a:t>지배</a:t>
            </a:r>
            <a:br>
              <a:rPr lang="ko-KR" altLang="en-US" sz="2400" dirty="0"/>
            </a:br>
            <a:r>
              <a:rPr lang="ko-KR" altLang="en-US" sz="2000" dirty="0">
                <a:solidFill>
                  <a:srgbClr val="FF0000"/>
                </a:solidFill>
              </a:rPr>
              <a:t>당왕조는</a:t>
            </a:r>
            <a:r>
              <a:rPr lang="en-US" altLang="en-US" sz="2000" dirty="0">
                <a:solidFill>
                  <a:srgbClr val="FF0000"/>
                </a:solidFill>
              </a:rPr>
              <a:t> </a:t>
            </a:r>
            <a:r>
              <a:rPr lang="ko-KR" altLang="en-US" sz="2000" dirty="0">
                <a:solidFill>
                  <a:srgbClr val="FF0000"/>
                </a:solidFill>
              </a:rPr>
              <a:t>약</a:t>
            </a:r>
            <a:r>
              <a:rPr lang="en-US" altLang="en-US" sz="2000" dirty="0">
                <a:solidFill>
                  <a:srgbClr val="FF0000"/>
                </a:solidFill>
              </a:rPr>
              <a:t> 2</a:t>
            </a:r>
            <a:r>
              <a:rPr lang="ko-KR" altLang="en-US" sz="2000" dirty="0">
                <a:solidFill>
                  <a:srgbClr val="FF0000"/>
                </a:solidFill>
              </a:rPr>
              <a:t>세기에</a:t>
            </a:r>
            <a:r>
              <a:rPr lang="en-US" altLang="en-US" sz="2000" dirty="0">
                <a:solidFill>
                  <a:srgbClr val="FF0000"/>
                </a:solidFill>
              </a:rPr>
              <a:t> </a:t>
            </a:r>
            <a:r>
              <a:rPr lang="ko-KR" altLang="en-US" sz="2000" dirty="0">
                <a:solidFill>
                  <a:srgbClr val="FF0000"/>
                </a:solidFill>
              </a:rPr>
              <a:t>걸쳐</a:t>
            </a:r>
            <a:r>
              <a:rPr lang="en-US" altLang="en-US" sz="2000" dirty="0">
                <a:solidFill>
                  <a:srgbClr val="FF0000"/>
                </a:solidFill>
              </a:rPr>
              <a:t> </a:t>
            </a:r>
            <a:r>
              <a:rPr lang="ko-KR" altLang="en-US" sz="2000" dirty="0">
                <a:solidFill>
                  <a:srgbClr val="FF0000"/>
                </a:solidFill>
              </a:rPr>
              <a:t>남해</a:t>
            </a:r>
            <a:r>
              <a:rPr lang="en-US" altLang="en-US" sz="2000" dirty="0">
                <a:solidFill>
                  <a:srgbClr val="FF0000"/>
                </a:solidFill>
              </a:rPr>
              <a:t>(</a:t>
            </a:r>
            <a:r>
              <a:rPr lang="zh-CN" altLang="en-US" sz="2000" dirty="0">
                <a:solidFill>
                  <a:srgbClr val="FF0000"/>
                </a:solidFill>
              </a:rPr>
              <a:t>南海</a:t>
            </a:r>
            <a:r>
              <a:rPr lang="en-US" altLang="en-US" sz="2000" dirty="0">
                <a:solidFill>
                  <a:srgbClr val="FF0000"/>
                </a:solidFill>
              </a:rPr>
              <a:t>) </a:t>
            </a:r>
            <a:r>
              <a:rPr lang="ko-KR" altLang="en-US" sz="2000" dirty="0">
                <a:solidFill>
                  <a:srgbClr val="FF0000"/>
                </a:solidFill>
              </a:rPr>
              <a:t>지역에</a:t>
            </a:r>
            <a:r>
              <a:rPr lang="en-US" altLang="en-US" sz="2000" dirty="0">
                <a:solidFill>
                  <a:srgbClr val="FF0000"/>
                </a:solidFill>
              </a:rPr>
              <a:t> </a:t>
            </a:r>
            <a:r>
              <a:rPr lang="ko-KR" altLang="en-US" sz="2000" dirty="0">
                <a:solidFill>
                  <a:srgbClr val="FF0000"/>
                </a:solidFill>
              </a:rPr>
              <a:t>대한</a:t>
            </a:r>
            <a:r>
              <a:rPr lang="en-US" altLang="en-US" sz="2000" dirty="0">
                <a:solidFill>
                  <a:srgbClr val="FF0000"/>
                </a:solidFill>
              </a:rPr>
              <a:t> </a:t>
            </a:r>
            <a:r>
              <a:rPr lang="ko-KR" altLang="en-US" sz="2000" dirty="0">
                <a:solidFill>
                  <a:srgbClr val="FF0000"/>
                </a:solidFill>
              </a:rPr>
              <a:t>지배권</a:t>
            </a:r>
            <a:r>
              <a:rPr lang="ko-KR" altLang="en-US" sz="2000" dirty="0"/>
              <a:t>을</a:t>
            </a:r>
            <a:r>
              <a:rPr lang="en-US" altLang="en-US" sz="2000" dirty="0"/>
              <a:t> </a:t>
            </a:r>
            <a:r>
              <a:rPr lang="ko-KR" altLang="en-US" sz="2000" dirty="0"/>
              <a:t>행사하였다</a:t>
            </a:r>
            <a:r>
              <a:rPr lang="en-US" altLang="en-US" sz="2000" dirty="0"/>
              <a:t>.</a:t>
            </a:r>
            <a:br>
              <a:rPr lang="ko-KR" altLang="ko-KR" sz="2000" dirty="0"/>
            </a:br>
            <a:endParaRPr lang="ko-KR" alt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2017395"/>
            <a:ext cx="8229600" cy="3990340"/>
          </a:xfrm>
        </p:spPr>
        <p:txBody>
          <a:bodyPr>
            <a:normAutofit fontScale="25000"/>
          </a:bodyPr>
          <a:lstStyle/>
          <a:p>
            <a:pPr marL="109855" indent="0">
              <a:buNone/>
            </a:pPr>
            <a:r>
              <a:rPr lang="ko-KR" altLang="en-US" sz="7200" b="1" dirty="0" smtClean="0"/>
              <a:t>당나라는</a:t>
            </a:r>
            <a:r>
              <a:rPr lang="en-US" altLang="en-US" sz="7200" b="1" dirty="0" smtClean="0"/>
              <a:t> 618</a:t>
            </a:r>
            <a:r>
              <a:rPr lang="ko-KR" altLang="en-US" sz="7200" b="1" dirty="0" smtClean="0"/>
              <a:t>년부터</a:t>
            </a:r>
            <a:r>
              <a:rPr lang="en-US" altLang="en-US" sz="7200" b="1" dirty="0" smtClean="0"/>
              <a:t> 907</a:t>
            </a:r>
            <a:r>
              <a:rPr lang="ko-KR" altLang="en-US" sz="7200" b="1" dirty="0" smtClean="0"/>
              <a:t>년까지</a:t>
            </a:r>
            <a:r>
              <a:rPr lang="en-US" altLang="en-US" sz="7200" b="1" dirty="0" smtClean="0"/>
              <a:t> </a:t>
            </a:r>
            <a:r>
              <a:rPr lang="ko-KR" altLang="en-US" sz="7200" b="1" dirty="0" smtClean="0"/>
              <a:t>중국을</a:t>
            </a:r>
            <a:r>
              <a:rPr lang="en-US" altLang="en-US" sz="7200" b="1" dirty="0" smtClean="0"/>
              <a:t> </a:t>
            </a:r>
            <a:r>
              <a:rPr lang="ko-KR" altLang="en-US" sz="7200" b="1" dirty="0" smtClean="0"/>
              <a:t>통치하였으며</a:t>
            </a:r>
            <a:r>
              <a:rPr lang="en-US" altLang="en-US" sz="7200" b="1" dirty="0" smtClean="0"/>
              <a:t>, </a:t>
            </a:r>
            <a:r>
              <a:rPr lang="ko-KR" altLang="en-US" sz="7200" b="1" dirty="0" smtClean="0"/>
              <a:t>이</a:t>
            </a:r>
            <a:r>
              <a:rPr lang="en-US" altLang="en-US" sz="7200" b="1" dirty="0" smtClean="0"/>
              <a:t> </a:t>
            </a:r>
            <a:r>
              <a:rPr lang="ko-KR" altLang="en-US" sz="7200" b="1" dirty="0" smtClean="0"/>
              <a:t>시기</a:t>
            </a:r>
            <a:r>
              <a:rPr lang="en-US" altLang="en-US" sz="7200" b="1" dirty="0" smtClean="0"/>
              <a:t> </a:t>
            </a:r>
            <a:r>
              <a:rPr lang="ko-KR" altLang="en-US" sz="7200" b="1" dirty="0" smtClean="0"/>
              <a:t>중</a:t>
            </a:r>
            <a:r>
              <a:rPr lang="en-US" altLang="en-US" sz="7200" b="1" dirty="0" smtClean="0"/>
              <a:t> 690</a:t>
            </a:r>
            <a:r>
              <a:rPr lang="ko-KR" altLang="en-US" sz="7200" b="1" dirty="0" smtClean="0"/>
              <a:t>년부터</a:t>
            </a:r>
            <a:r>
              <a:rPr lang="en-US" altLang="en-US" sz="7200" b="1" dirty="0" smtClean="0"/>
              <a:t> 705</a:t>
            </a:r>
            <a:r>
              <a:rPr lang="ko-KR" altLang="en-US" sz="7200" b="1" dirty="0" smtClean="0"/>
              <a:t>년까지는</a:t>
            </a:r>
            <a:r>
              <a:rPr lang="en-US" altLang="en-US" sz="7200" b="1" dirty="0" smtClean="0"/>
              <a:t> </a:t>
            </a:r>
            <a:r>
              <a:rPr lang="ko-KR" altLang="en-US" sz="7200" b="1" dirty="0" smtClean="0"/>
              <a:t>무측천</a:t>
            </a:r>
            <a:r>
              <a:rPr lang="en-US" altLang="en-US" sz="7200" b="1" dirty="0" smtClean="0"/>
              <a:t>(</a:t>
            </a:r>
            <a:r>
              <a:rPr lang="zh-CN" altLang="en-US" sz="7200" b="1" dirty="0" smtClean="0"/>
              <a:t>武則天</a:t>
            </a:r>
            <a:r>
              <a:rPr lang="en-US" altLang="en-US" sz="7200" b="1" dirty="0" smtClean="0"/>
              <a:t>)</a:t>
            </a:r>
            <a:r>
              <a:rPr lang="ko-KR" altLang="en-US" sz="7200" b="1" dirty="0" smtClean="0"/>
              <a:t>이</a:t>
            </a:r>
            <a:r>
              <a:rPr lang="en-US" altLang="en-US" sz="7200" b="1" dirty="0" smtClean="0"/>
              <a:t> </a:t>
            </a:r>
            <a:r>
              <a:rPr lang="ko-KR" altLang="en-US" sz="7200" b="1" dirty="0" smtClean="0"/>
              <a:t>당을</a:t>
            </a:r>
            <a:r>
              <a:rPr lang="en-US" altLang="en-US" sz="7200" b="1" dirty="0" smtClean="0"/>
              <a:t> </a:t>
            </a:r>
            <a:r>
              <a:rPr lang="ko-KR" altLang="en-US" sz="7200" b="1" dirty="0" smtClean="0"/>
              <a:t>폐하고</a:t>
            </a:r>
            <a:r>
              <a:rPr lang="en-US" altLang="en-US" sz="7200" b="1" dirty="0" smtClean="0"/>
              <a:t> </a:t>
            </a:r>
            <a:r>
              <a:rPr lang="ko-KR" altLang="en-US" sz="7200" b="1" dirty="0" smtClean="0"/>
              <a:t>자립적으로</a:t>
            </a:r>
            <a:r>
              <a:rPr lang="en-US" altLang="en-US" sz="7200" b="1" dirty="0" smtClean="0"/>
              <a:t> </a:t>
            </a:r>
            <a:r>
              <a:rPr lang="ko-KR" altLang="en-US" sz="7200" b="1" dirty="0" smtClean="0"/>
              <a:t>무주</a:t>
            </a:r>
            <a:r>
              <a:rPr lang="en-US" altLang="en-US" sz="7200" b="1" dirty="0" smtClean="0"/>
              <a:t>(</a:t>
            </a:r>
            <a:r>
              <a:rPr lang="zh-CN" altLang="en-US" sz="7200" b="1" dirty="0" smtClean="0"/>
              <a:t>武周</a:t>
            </a:r>
            <a:r>
              <a:rPr lang="en-US" altLang="en-US" sz="7200" b="1" dirty="0" smtClean="0"/>
              <a:t>) </a:t>
            </a:r>
            <a:r>
              <a:rPr lang="ko-KR" altLang="en-US" sz="7200" b="1" dirty="0" smtClean="0"/>
              <a:t>왕조를</a:t>
            </a:r>
            <a:r>
              <a:rPr lang="en-US" altLang="en-US" sz="7200" b="1" dirty="0" smtClean="0"/>
              <a:t> </a:t>
            </a:r>
            <a:r>
              <a:rPr lang="ko-KR" altLang="en-US" sz="7200" b="1" dirty="0" smtClean="0"/>
              <a:t>수립하여</a:t>
            </a:r>
            <a:r>
              <a:rPr lang="en-US" altLang="en-US" sz="7200" b="1" dirty="0" smtClean="0"/>
              <a:t> </a:t>
            </a:r>
            <a:r>
              <a:rPr lang="ko-KR" altLang="en-US" sz="7200" b="1" dirty="0" smtClean="0"/>
              <a:t>잠시</a:t>
            </a:r>
            <a:r>
              <a:rPr lang="en-US" altLang="en-US" sz="7200" b="1" dirty="0" smtClean="0"/>
              <a:t> </a:t>
            </a:r>
            <a:r>
              <a:rPr lang="ko-KR" altLang="en-US" sz="7200" b="1" dirty="0" smtClean="0"/>
              <a:t>정권을</a:t>
            </a:r>
            <a:r>
              <a:rPr lang="en-US" altLang="en-US" sz="7200" b="1" dirty="0" smtClean="0"/>
              <a:t> </a:t>
            </a:r>
            <a:r>
              <a:rPr lang="ko-KR" altLang="en-US" sz="7200" b="1" dirty="0" smtClean="0"/>
              <a:t>장악하였다</a:t>
            </a:r>
            <a:r>
              <a:rPr lang="en-US" altLang="en-US" sz="7200" b="1" dirty="0" smtClean="0"/>
              <a:t>¹. </a:t>
            </a:r>
            <a:r>
              <a:rPr lang="ko-KR" altLang="en-US" sz="7200" b="1" dirty="0" smtClean="0">
                <a:solidFill>
                  <a:srgbClr val="FF0000"/>
                </a:solidFill>
              </a:rPr>
              <a:t>당</a:t>
            </a:r>
            <a:r>
              <a:rPr lang="en-US" altLang="en-US" sz="7200" b="1" dirty="0" smtClean="0">
                <a:solidFill>
                  <a:srgbClr val="FF0000"/>
                </a:solidFill>
              </a:rPr>
              <a:t> </a:t>
            </a:r>
            <a:r>
              <a:rPr lang="ko-KR" altLang="en-US" sz="7200" b="1" dirty="0" smtClean="0">
                <a:solidFill>
                  <a:srgbClr val="FF0000"/>
                </a:solidFill>
              </a:rPr>
              <a:t>왕조는</a:t>
            </a:r>
            <a:r>
              <a:rPr lang="en-US" altLang="en-US" sz="7200" b="1" dirty="0" smtClean="0">
                <a:solidFill>
                  <a:srgbClr val="FF0000"/>
                </a:solidFill>
              </a:rPr>
              <a:t> </a:t>
            </a:r>
            <a:r>
              <a:rPr lang="ko-KR" altLang="en-US" sz="7200" b="1" dirty="0" smtClean="0">
                <a:solidFill>
                  <a:srgbClr val="FF0000"/>
                </a:solidFill>
              </a:rPr>
              <a:t>중앙아시아</a:t>
            </a:r>
            <a:r>
              <a:rPr lang="en-US" altLang="en-US" sz="7200" b="1" dirty="0" smtClean="0">
                <a:solidFill>
                  <a:srgbClr val="FF0000"/>
                </a:solidFill>
              </a:rPr>
              <a:t>, </a:t>
            </a:r>
            <a:r>
              <a:rPr lang="ko-KR" altLang="en-US" sz="7200" b="1" dirty="0" smtClean="0">
                <a:solidFill>
                  <a:srgbClr val="FF0000"/>
                </a:solidFill>
              </a:rPr>
              <a:t>서역</a:t>
            </a:r>
            <a:r>
              <a:rPr lang="en-US" altLang="en-US" sz="7200" b="1" dirty="0" smtClean="0">
                <a:solidFill>
                  <a:srgbClr val="FF0000"/>
                </a:solidFill>
              </a:rPr>
              <a:t>(</a:t>
            </a:r>
            <a:r>
              <a:rPr lang="zh-CN" altLang="en-US" sz="7200" b="1" dirty="0" smtClean="0">
                <a:solidFill>
                  <a:srgbClr val="FF0000"/>
                </a:solidFill>
              </a:rPr>
              <a:t>西域</a:t>
            </a:r>
            <a:r>
              <a:rPr lang="en-US" altLang="en-US" sz="7200" b="1" dirty="0" smtClean="0">
                <a:solidFill>
                  <a:srgbClr val="FF0000"/>
                </a:solidFill>
              </a:rPr>
              <a:t>), </a:t>
            </a:r>
            <a:r>
              <a:rPr lang="ko-KR" altLang="en-US" sz="7200" b="1" dirty="0" smtClean="0">
                <a:solidFill>
                  <a:srgbClr val="FF0000"/>
                </a:solidFill>
              </a:rPr>
              <a:t>남중국</a:t>
            </a:r>
            <a:r>
              <a:rPr lang="en-US" altLang="en-US" sz="7200" b="1" dirty="0" smtClean="0">
                <a:solidFill>
                  <a:srgbClr val="FF0000"/>
                </a:solidFill>
              </a:rPr>
              <a:t> </a:t>
            </a:r>
            <a:r>
              <a:rPr lang="ko-KR" altLang="en-US" sz="7200" b="1" dirty="0" smtClean="0">
                <a:solidFill>
                  <a:srgbClr val="FF0000"/>
                </a:solidFill>
              </a:rPr>
              <a:t>및</a:t>
            </a:r>
            <a:r>
              <a:rPr lang="en-US" altLang="en-US" sz="7200" b="1" dirty="0" smtClean="0">
                <a:solidFill>
                  <a:srgbClr val="FF0000"/>
                </a:solidFill>
              </a:rPr>
              <a:t> </a:t>
            </a:r>
            <a:r>
              <a:rPr lang="ko-KR" altLang="en-US" sz="7200" b="1" dirty="0" smtClean="0">
                <a:solidFill>
                  <a:srgbClr val="FF0000"/>
                </a:solidFill>
              </a:rPr>
              <a:t>동남아</a:t>
            </a:r>
            <a:r>
              <a:rPr lang="en-US" altLang="en-US" sz="7200" b="1" dirty="0" smtClean="0">
                <a:solidFill>
                  <a:srgbClr val="FF0000"/>
                </a:solidFill>
              </a:rPr>
              <a:t> </a:t>
            </a:r>
            <a:r>
              <a:rPr lang="ko-KR" altLang="en-US" sz="7200" b="1" dirty="0" smtClean="0">
                <a:solidFill>
                  <a:srgbClr val="FF0000"/>
                </a:solidFill>
              </a:rPr>
              <a:t>해역을</a:t>
            </a:r>
            <a:r>
              <a:rPr lang="en-US" altLang="en-US" sz="7200" b="1" dirty="0" smtClean="0">
                <a:solidFill>
                  <a:srgbClr val="FF0000"/>
                </a:solidFill>
              </a:rPr>
              <a:t> </a:t>
            </a:r>
            <a:r>
              <a:rPr lang="ko-KR" altLang="en-US" sz="7200" b="1" dirty="0" smtClean="0">
                <a:solidFill>
                  <a:srgbClr val="FF0000"/>
                </a:solidFill>
              </a:rPr>
              <a:t>향한</a:t>
            </a:r>
            <a:r>
              <a:rPr lang="en-US" altLang="en-US" sz="7200" b="1" dirty="0" smtClean="0">
                <a:solidFill>
                  <a:srgbClr val="FF0000"/>
                </a:solidFill>
              </a:rPr>
              <a:t> </a:t>
            </a:r>
            <a:r>
              <a:rPr lang="ko-KR" altLang="en-US" sz="7200" b="1" dirty="0" smtClean="0">
                <a:solidFill>
                  <a:srgbClr val="FF0000"/>
                </a:solidFill>
              </a:rPr>
              <a:t>군사</a:t>
            </a:r>
            <a:r>
              <a:rPr lang="en-US" altLang="en-US" sz="7200" b="1" dirty="0" smtClean="0">
                <a:solidFill>
                  <a:srgbClr val="FF0000"/>
                </a:solidFill>
              </a:rPr>
              <a:t> </a:t>
            </a:r>
            <a:r>
              <a:rPr lang="ko-KR" altLang="en-US" sz="7200" b="1" dirty="0" smtClean="0">
                <a:solidFill>
                  <a:srgbClr val="FF0000"/>
                </a:solidFill>
              </a:rPr>
              <a:t>원정을</a:t>
            </a:r>
            <a:r>
              <a:rPr lang="en-US" altLang="en-US" sz="7200" b="1" dirty="0" smtClean="0">
                <a:solidFill>
                  <a:srgbClr val="FF0000"/>
                </a:solidFill>
              </a:rPr>
              <a:t> </a:t>
            </a:r>
            <a:r>
              <a:rPr lang="ko-KR" altLang="en-US" sz="7200" b="1" dirty="0" smtClean="0">
                <a:solidFill>
                  <a:srgbClr val="FF0000"/>
                </a:solidFill>
              </a:rPr>
              <a:t>지속적으로</a:t>
            </a:r>
            <a:r>
              <a:rPr lang="en-US" altLang="en-US" sz="7200" b="1" dirty="0" smtClean="0">
                <a:solidFill>
                  <a:srgbClr val="FF0000"/>
                </a:solidFill>
              </a:rPr>
              <a:t> </a:t>
            </a:r>
            <a:r>
              <a:rPr lang="ko-KR" altLang="en-US" sz="7200" b="1" dirty="0" smtClean="0">
                <a:solidFill>
                  <a:srgbClr val="FF0000"/>
                </a:solidFill>
              </a:rPr>
              <a:t>수행하였고</a:t>
            </a:r>
            <a:r>
              <a:rPr lang="en-US" altLang="en-US" sz="7200" b="1" dirty="0" smtClean="0">
                <a:solidFill>
                  <a:srgbClr val="FF0000"/>
                </a:solidFill>
              </a:rPr>
              <a:t>, </a:t>
            </a:r>
            <a:r>
              <a:rPr lang="ko-KR" altLang="en-US" sz="7200" b="1" dirty="0" smtClean="0">
                <a:solidFill>
                  <a:srgbClr val="FF0000"/>
                </a:solidFill>
              </a:rPr>
              <a:t>이로</a:t>
            </a:r>
            <a:r>
              <a:rPr lang="en-US" altLang="en-US" sz="7200" b="1" dirty="0" smtClean="0">
                <a:solidFill>
                  <a:srgbClr val="FF0000"/>
                </a:solidFill>
              </a:rPr>
              <a:t> </a:t>
            </a:r>
            <a:r>
              <a:rPr lang="ko-KR" altLang="en-US" sz="7200" b="1" dirty="0" smtClean="0">
                <a:solidFill>
                  <a:srgbClr val="FF0000"/>
                </a:solidFill>
              </a:rPr>
              <a:t>인해</a:t>
            </a:r>
            <a:r>
              <a:rPr lang="en-US" altLang="en-US" sz="7200" b="1" dirty="0" smtClean="0">
                <a:solidFill>
                  <a:srgbClr val="FF0000"/>
                </a:solidFill>
              </a:rPr>
              <a:t> </a:t>
            </a:r>
            <a:r>
              <a:rPr lang="ko-KR" altLang="en-US" sz="7200" b="1" dirty="0" smtClean="0">
                <a:solidFill>
                  <a:srgbClr val="FF0000"/>
                </a:solidFill>
              </a:rPr>
              <a:t>당</a:t>
            </a:r>
            <a:r>
              <a:rPr lang="en-US" altLang="en-US" sz="7200" b="1" dirty="0" smtClean="0">
                <a:solidFill>
                  <a:srgbClr val="FF0000"/>
                </a:solidFill>
              </a:rPr>
              <a:t> </a:t>
            </a:r>
            <a:r>
              <a:rPr lang="ko-KR" altLang="en-US" sz="7200" b="1" dirty="0" smtClean="0">
                <a:solidFill>
                  <a:srgbClr val="FF0000"/>
                </a:solidFill>
              </a:rPr>
              <a:t>제국은</a:t>
            </a:r>
            <a:r>
              <a:rPr lang="en-US" altLang="en-US" sz="7200" b="1" dirty="0" smtClean="0">
                <a:solidFill>
                  <a:srgbClr val="FF0000"/>
                </a:solidFill>
              </a:rPr>
              <a:t> </a:t>
            </a:r>
            <a:r>
              <a:rPr lang="ko-KR" altLang="en-US" sz="7200" b="1" dirty="0" smtClean="0">
                <a:solidFill>
                  <a:srgbClr val="FF0000"/>
                </a:solidFill>
              </a:rPr>
              <a:t>당시</a:t>
            </a:r>
            <a:r>
              <a:rPr lang="en-US" altLang="en-US" sz="7200" b="1" dirty="0" smtClean="0">
                <a:solidFill>
                  <a:srgbClr val="FF0000"/>
                </a:solidFill>
              </a:rPr>
              <a:t> </a:t>
            </a:r>
            <a:r>
              <a:rPr lang="ko-KR" altLang="en-US" sz="7200" b="1" dirty="0" smtClean="0">
                <a:solidFill>
                  <a:srgbClr val="FF0000"/>
                </a:solidFill>
              </a:rPr>
              <a:t>세계에서</a:t>
            </a:r>
            <a:r>
              <a:rPr lang="en-US" altLang="en-US" sz="7200" b="1" dirty="0" smtClean="0">
                <a:solidFill>
                  <a:srgbClr val="FF0000"/>
                </a:solidFill>
              </a:rPr>
              <a:t> </a:t>
            </a:r>
            <a:r>
              <a:rPr lang="ko-KR" altLang="en-US" sz="7200" b="1" dirty="0" smtClean="0">
                <a:solidFill>
                  <a:srgbClr val="FF0000"/>
                </a:solidFill>
              </a:rPr>
              <a:t>가장</a:t>
            </a:r>
            <a:r>
              <a:rPr lang="en-US" altLang="en-US" sz="7200" b="1" dirty="0" smtClean="0">
                <a:solidFill>
                  <a:srgbClr val="FF0000"/>
                </a:solidFill>
              </a:rPr>
              <a:t> </a:t>
            </a:r>
            <a:r>
              <a:rPr lang="ko-KR" altLang="en-US" sz="7200" b="1" dirty="0" smtClean="0">
                <a:solidFill>
                  <a:srgbClr val="FF0000"/>
                </a:solidFill>
              </a:rPr>
              <a:t>광대한</a:t>
            </a:r>
            <a:r>
              <a:rPr lang="en-US" altLang="en-US" sz="7200" b="1" dirty="0" smtClean="0">
                <a:solidFill>
                  <a:srgbClr val="FF0000"/>
                </a:solidFill>
              </a:rPr>
              <a:t> </a:t>
            </a:r>
            <a:r>
              <a:rPr lang="ko-KR" altLang="en-US" sz="7200" b="1" dirty="0" smtClean="0">
                <a:solidFill>
                  <a:srgbClr val="FF0000"/>
                </a:solidFill>
              </a:rPr>
              <a:t>국가</a:t>
            </a:r>
            <a:r>
              <a:rPr lang="en-US" altLang="en-US" sz="7200" b="1" dirty="0" smtClean="0">
                <a:solidFill>
                  <a:srgbClr val="FF0000"/>
                </a:solidFill>
              </a:rPr>
              <a:t> </a:t>
            </a:r>
            <a:r>
              <a:rPr lang="ko-KR" altLang="en-US" sz="7200" b="1" dirty="0" smtClean="0">
                <a:solidFill>
                  <a:srgbClr val="FF0000"/>
                </a:solidFill>
              </a:rPr>
              <a:t>중</a:t>
            </a:r>
            <a:r>
              <a:rPr lang="en-US" altLang="en-US" sz="7200" b="1" dirty="0" smtClean="0">
                <a:solidFill>
                  <a:srgbClr val="FF0000"/>
                </a:solidFill>
              </a:rPr>
              <a:t> </a:t>
            </a:r>
            <a:r>
              <a:rPr lang="ko-KR" altLang="en-US" sz="7200" b="1" dirty="0" smtClean="0">
                <a:solidFill>
                  <a:srgbClr val="FF0000"/>
                </a:solidFill>
              </a:rPr>
              <a:t>하나로</a:t>
            </a:r>
            <a:r>
              <a:rPr lang="en-US" altLang="en-US" sz="7200" b="1" dirty="0" smtClean="0">
                <a:solidFill>
                  <a:srgbClr val="FF0000"/>
                </a:solidFill>
              </a:rPr>
              <a:t> </a:t>
            </a:r>
            <a:r>
              <a:rPr lang="ko-KR" altLang="en-US" sz="7200" b="1" dirty="0" smtClean="0">
                <a:solidFill>
                  <a:srgbClr val="FF0000"/>
                </a:solidFill>
              </a:rPr>
              <a:t>평가된다</a:t>
            </a:r>
            <a:r>
              <a:rPr lang="en-US" altLang="en-US" sz="7200" b="1" dirty="0" smtClean="0">
                <a:solidFill>
                  <a:srgbClr val="FF0000"/>
                </a:solidFill>
              </a:rPr>
              <a:t>². </a:t>
            </a:r>
            <a:r>
              <a:rPr lang="ko-KR" altLang="en-US" sz="7200" b="1" dirty="0" smtClean="0">
                <a:solidFill>
                  <a:srgbClr val="FF0000"/>
                </a:solidFill>
              </a:rPr>
              <a:t>이러한</a:t>
            </a:r>
            <a:r>
              <a:rPr lang="en-US" altLang="en-US" sz="7200" b="1" dirty="0" smtClean="0">
                <a:solidFill>
                  <a:srgbClr val="FF0000"/>
                </a:solidFill>
              </a:rPr>
              <a:t> </a:t>
            </a:r>
            <a:r>
              <a:rPr lang="ko-KR" altLang="en-US" sz="7200" b="1" dirty="0" smtClean="0">
                <a:solidFill>
                  <a:srgbClr val="FF0000"/>
                </a:solidFill>
              </a:rPr>
              <a:t>팽창은</a:t>
            </a:r>
            <a:r>
              <a:rPr lang="en-US" altLang="en-US" sz="7200" b="1" dirty="0" smtClean="0">
                <a:solidFill>
                  <a:srgbClr val="FF0000"/>
                </a:solidFill>
              </a:rPr>
              <a:t> </a:t>
            </a:r>
            <a:r>
              <a:rPr lang="ko-KR" altLang="en-US" sz="7200" b="1" dirty="0" smtClean="0">
                <a:solidFill>
                  <a:srgbClr val="FF0000"/>
                </a:solidFill>
              </a:rPr>
              <a:t>단순한</a:t>
            </a:r>
            <a:r>
              <a:rPr lang="en-US" altLang="en-US" sz="7200" b="1" dirty="0" smtClean="0">
                <a:solidFill>
                  <a:srgbClr val="FF0000"/>
                </a:solidFill>
              </a:rPr>
              <a:t> </a:t>
            </a:r>
            <a:r>
              <a:rPr lang="ko-KR" altLang="en-US" sz="7200" b="1" dirty="0" smtClean="0">
                <a:solidFill>
                  <a:srgbClr val="FF0000"/>
                </a:solidFill>
              </a:rPr>
              <a:t>영토</a:t>
            </a:r>
            <a:r>
              <a:rPr lang="en-US" altLang="en-US" sz="7200" b="1" dirty="0" smtClean="0">
                <a:solidFill>
                  <a:srgbClr val="FF0000"/>
                </a:solidFill>
              </a:rPr>
              <a:t> </a:t>
            </a:r>
            <a:r>
              <a:rPr lang="ko-KR" altLang="en-US" sz="7200" b="1" dirty="0" smtClean="0">
                <a:solidFill>
                  <a:srgbClr val="FF0000"/>
                </a:solidFill>
              </a:rPr>
              <a:t>확장에</a:t>
            </a:r>
            <a:r>
              <a:rPr lang="en-US" altLang="en-US" sz="7200" b="1" dirty="0" smtClean="0">
                <a:solidFill>
                  <a:srgbClr val="FF0000"/>
                </a:solidFill>
              </a:rPr>
              <a:t> </a:t>
            </a:r>
            <a:r>
              <a:rPr lang="ko-KR" altLang="en-US" sz="7200" b="1" dirty="0" smtClean="0">
                <a:solidFill>
                  <a:srgbClr val="FF0000"/>
                </a:solidFill>
              </a:rPr>
              <a:t>그치지</a:t>
            </a:r>
            <a:r>
              <a:rPr lang="en-US" altLang="en-US" sz="7200" b="1" dirty="0" smtClean="0">
                <a:solidFill>
                  <a:srgbClr val="FF0000"/>
                </a:solidFill>
              </a:rPr>
              <a:t> </a:t>
            </a:r>
            <a:r>
              <a:rPr lang="ko-KR" altLang="en-US" sz="7200" b="1" dirty="0" smtClean="0">
                <a:solidFill>
                  <a:srgbClr val="FF0000"/>
                </a:solidFill>
              </a:rPr>
              <a:t>않고</a:t>
            </a:r>
            <a:r>
              <a:rPr lang="en-US" altLang="en-US" sz="7200" b="1" dirty="0" smtClean="0">
                <a:solidFill>
                  <a:srgbClr val="FF0000"/>
                </a:solidFill>
              </a:rPr>
              <a:t>, </a:t>
            </a:r>
            <a:r>
              <a:rPr lang="ko-KR" altLang="en-US" sz="7200" b="1" dirty="0" smtClean="0">
                <a:solidFill>
                  <a:srgbClr val="FF0000"/>
                </a:solidFill>
              </a:rPr>
              <a:t>정치</a:t>
            </a:r>
            <a:r>
              <a:rPr lang="en-US" altLang="en-US" sz="7200" b="1" dirty="0" smtClean="0">
                <a:solidFill>
                  <a:srgbClr val="FF0000"/>
                </a:solidFill>
              </a:rPr>
              <a:t> </a:t>
            </a:r>
            <a:r>
              <a:rPr lang="ko-KR" altLang="en-US" sz="7200" b="1" dirty="0" smtClean="0">
                <a:solidFill>
                  <a:srgbClr val="FF0000"/>
                </a:solidFill>
              </a:rPr>
              <a:t>체제의</a:t>
            </a:r>
            <a:r>
              <a:rPr lang="en-US" altLang="en-US" sz="7200" b="1" dirty="0" smtClean="0">
                <a:solidFill>
                  <a:srgbClr val="FF0000"/>
                </a:solidFill>
              </a:rPr>
              <a:t> </a:t>
            </a:r>
            <a:r>
              <a:rPr lang="ko-KR" altLang="en-US" sz="7200" b="1" dirty="0" smtClean="0">
                <a:solidFill>
                  <a:srgbClr val="FF0000"/>
                </a:solidFill>
              </a:rPr>
              <a:t>재편</a:t>
            </a:r>
            <a:r>
              <a:rPr lang="en-US" altLang="en-US" sz="7200" b="1" dirty="0" smtClean="0">
                <a:solidFill>
                  <a:srgbClr val="FF0000"/>
                </a:solidFill>
              </a:rPr>
              <a:t>, </a:t>
            </a:r>
            <a:r>
              <a:rPr lang="ko-KR" altLang="en-US" sz="7200" b="1" dirty="0" smtClean="0">
                <a:solidFill>
                  <a:srgbClr val="FF0000"/>
                </a:solidFill>
              </a:rPr>
              <a:t>문화의</a:t>
            </a:r>
            <a:r>
              <a:rPr lang="en-US" altLang="en-US" sz="7200" b="1" dirty="0" smtClean="0">
                <a:solidFill>
                  <a:srgbClr val="FF0000"/>
                </a:solidFill>
              </a:rPr>
              <a:t> </a:t>
            </a:r>
            <a:r>
              <a:rPr lang="ko-KR" altLang="en-US" sz="7200" b="1" dirty="0" smtClean="0">
                <a:solidFill>
                  <a:srgbClr val="FF0000"/>
                </a:solidFill>
              </a:rPr>
              <a:t>확산</a:t>
            </a:r>
            <a:r>
              <a:rPr lang="en-US" altLang="en-US" sz="7200" b="1" dirty="0" smtClean="0">
                <a:solidFill>
                  <a:srgbClr val="FF0000"/>
                </a:solidFill>
              </a:rPr>
              <a:t>, </a:t>
            </a:r>
            <a:r>
              <a:rPr lang="ko-KR" altLang="en-US" sz="7200" b="1" dirty="0" smtClean="0">
                <a:solidFill>
                  <a:srgbClr val="FF0000"/>
                </a:solidFill>
              </a:rPr>
              <a:t>주변국과의</a:t>
            </a:r>
            <a:r>
              <a:rPr lang="en-US" altLang="en-US" sz="7200" b="1" dirty="0" smtClean="0">
                <a:solidFill>
                  <a:srgbClr val="FF0000"/>
                </a:solidFill>
              </a:rPr>
              <a:t> </a:t>
            </a:r>
            <a:r>
              <a:rPr lang="ko-KR" altLang="en-US" sz="7200" b="1" dirty="0" smtClean="0">
                <a:solidFill>
                  <a:srgbClr val="FF0000"/>
                </a:solidFill>
              </a:rPr>
              <a:t>교역</a:t>
            </a:r>
            <a:r>
              <a:rPr lang="en-US" altLang="en-US" sz="7200" b="1" dirty="0" smtClean="0">
                <a:solidFill>
                  <a:srgbClr val="FF0000"/>
                </a:solidFill>
              </a:rPr>
              <a:t> </a:t>
            </a:r>
            <a:r>
              <a:rPr lang="ko-KR" altLang="en-US" sz="7200" b="1" dirty="0" smtClean="0">
                <a:solidFill>
                  <a:srgbClr val="FF0000"/>
                </a:solidFill>
              </a:rPr>
              <a:t>활성화</a:t>
            </a:r>
            <a:r>
              <a:rPr lang="en-US" altLang="en-US" sz="7200" b="1" dirty="0" smtClean="0">
                <a:solidFill>
                  <a:srgbClr val="FF0000"/>
                </a:solidFill>
              </a:rPr>
              <a:t> </a:t>
            </a:r>
            <a:r>
              <a:rPr lang="ko-KR" altLang="en-US" sz="7200" b="1" dirty="0" smtClean="0">
                <a:solidFill>
                  <a:srgbClr val="FF0000"/>
                </a:solidFill>
              </a:rPr>
              <a:t>등</a:t>
            </a:r>
            <a:r>
              <a:rPr lang="en-US" altLang="en-US" sz="7200" b="1" dirty="0" smtClean="0">
                <a:solidFill>
                  <a:srgbClr val="FF0000"/>
                </a:solidFill>
              </a:rPr>
              <a:t> </a:t>
            </a:r>
            <a:r>
              <a:rPr lang="ko-KR" altLang="en-US" sz="7200" b="1" dirty="0" smtClean="0">
                <a:solidFill>
                  <a:srgbClr val="FF0000"/>
                </a:solidFill>
              </a:rPr>
              <a:t>다층적</a:t>
            </a:r>
            <a:r>
              <a:rPr lang="en-US" altLang="en-US" sz="7200" b="1" dirty="0" smtClean="0">
                <a:solidFill>
                  <a:srgbClr val="FF0000"/>
                </a:solidFill>
              </a:rPr>
              <a:t> </a:t>
            </a:r>
            <a:r>
              <a:rPr lang="ko-KR" altLang="en-US" sz="7200" b="1" dirty="0" smtClean="0">
                <a:solidFill>
                  <a:srgbClr val="FF0000"/>
                </a:solidFill>
              </a:rPr>
              <a:t>영향을</a:t>
            </a:r>
            <a:r>
              <a:rPr lang="en-US" altLang="en-US" sz="7200" b="1" dirty="0" smtClean="0">
                <a:solidFill>
                  <a:srgbClr val="FF0000"/>
                </a:solidFill>
              </a:rPr>
              <a:t> </a:t>
            </a:r>
            <a:r>
              <a:rPr lang="ko-KR" altLang="en-US" sz="7200" b="1" dirty="0" smtClean="0">
                <a:solidFill>
                  <a:srgbClr val="FF0000"/>
                </a:solidFill>
              </a:rPr>
              <a:t>동반</a:t>
            </a:r>
            <a:r>
              <a:rPr lang="ko-KR" altLang="en-US" sz="7200" b="1" dirty="0" smtClean="0"/>
              <a:t>하였다</a:t>
            </a:r>
            <a:r>
              <a:rPr lang="en-US" altLang="en-US" sz="7200" b="1" dirty="0" smtClean="0"/>
              <a:t>³.</a:t>
            </a:r>
            <a:endParaRPr lang="en-US" altLang="en-US" sz="7200" b="1" dirty="0" smtClean="0"/>
          </a:p>
          <a:p>
            <a:endParaRPr lang="en-US" altLang="en-US" dirty="0" smtClean="0"/>
          </a:p>
          <a:p>
            <a:pPr marL="109855" indent="0">
              <a:buNone/>
            </a:pPr>
            <a:r>
              <a:rPr lang="ko-KR" altLang="en-US" sz="5335" b="1" dirty="0" smtClean="0"/>
              <a:t>주석</a:t>
            </a:r>
            <a:r>
              <a:rPr lang="en-US" altLang="en-US" sz="5335" b="1" dirty="0" smtClean="0"/>
              <a:t> (Footnotes)</a:t>
            </a:r>
            <a:endParaRPr lang="en-US" altLang="en-US" sz="5335" b="1" dirty="0" smtClean="0"/>
          </a:p>
          <a:p>
            <a:pPr marL="109855" indent="0">
              <a:buNone/>
            </a:pPr>
            <a:r>
              <a:rPr lang="en-US" altLang="en-US" sz="5335" b="1" dirty="0" smtClean="0"/>
              <a:t>1. Liu, J. (2006). Tangdai zhengzhi zhidu yanjiu [Research on the political system of the Tang Dynasty]. Beijing: Renmin Chubanshe.</a:t>
            </a:r>
            <a:endParaRPr lang="en-US" altLang="en-US" sz="5335" b="1" dirty="0" smtClean="0"/>
          </a:p>
          <a:p>
            <a:pPr marL="109855" indent="0">
              <a:buNone/>
            </a:pPr>
            <a:r>
              <a:rPr lang="en-US" altLang="en-US" sz="5335" b="1" dirty="0" smtClean="0"/>
              <a:t>2. Hou, W., Xie, J., &amp; Qi, T. (1979). Zhongguo tongshi [Comprehensive history of China] (Vol. 5). Beijing: Renmin Chubanshe.</a:t>
            </a:r>
            <a:endParaRPr lang="en-US" altLang="en-US" sz="5335" b="1" dirty="0" smtClean="0"/>
          </a:p>
          <a:p>
            <a:pPr marL="109855" indent="0">
              <a:buNone/>
            </a:pPr>
            <a:r>
              <a:rPr lang="en-US" altLang="en-US" sz="5335" b="1" dirty="0" smtClean="0"/>
              <a:t>3. Twitchett, D. (Ed.). (1994). Jianqiao Zhongguo Sui Tang shi: Shangjuan [The Cambridge history of China: The Sui and Tang Dynasties, Vol. 1]. Beijing: Zhongguo Shehui Kexue Chubanshe. (Original work published in English)</a:t>
            </a:r>
            <a:endParaRPr lang="en-US" altLang="en-US" sz="5335" b="1" dirty="0" smtClean="0"/>
          </a:p>
          <a:p>
            <a:pPr marL="0" indent="0">
              <a:buNone/>
            </a:pPr>
            <a:r>
              <a:rPr lang="en-US" altLang="ko-KR" sz="5335" dirty="0"/>
              <a:t> </a:t>
            </a:r>
            <a:endParaRPr lang="ko-KR" altLang="ko-KR" sz="5335" dirty="0"/>
          </a:p>
          <a:p>
            <a:endParaRPr lang="ko-KR" altLang="en-US" sz="5335" dirty="0"/>
          </a:p>
        </p:txBody>
      </p:sp>
      <p:sp>
        <p:nvSpPr>
          <p:cNvPr id="2" name="제목 1"/>
          <p:cNvSpPr>
            <a:spLocks noGrp="1"/>
          </p:cNvSpPr>
          <p:nvPr>
            <p:ph type="title"/>
          </p:nvPr>
        </p:nvSpPr>
        <p:spPr>
          <a:xfrm>
            <a:off x="467995" y="476568"/>
            <a:ext cx="8229600" cy="1143000"/>
          </a:xfrm>
        </p:spPr>
        <p:txBody>
          <a:bodyPr>
            <a:normAutofit fontScale="90000"/>
          </a:bodyPr>
          <a:lstStyle/>
          <a:p>
            <a:r>
              <a:rPr lang="ko-KR" altLang="en-US" sz="3110" dirty="0">
                <a:sym typeface="+mn-ea"/>
              </a:rPr>
              <a:t>당왕조</a:t>
            </a:r>
            <a:r>
              <a:rPr lang="en-US" altLang="en-US" sz="3110" dirty="0">
                <a:sym typeface="+mn-ea"/>
              </a:rPr>
              <a:t>(618~907</a:t>
            </a:r>
            <a:r>
              <a:rPr lang="ko-KR" altLang="en-US" sz="3110" dirty="0">
                <a:sym typeface="+mn-ea"/>
              </a:rPr>
              <a:t>년</a:t>
            </a:r>
            <a:r>
              <a:rPr lang="en-US" altLang="en-US" sz="3110" dirty="0">
                <a:sym typeface="+mn-ea"/>
              </a:rPr>
              <a:t>)</a:t>
            </a:r>
            <a:r>
              <a:rPr lang="ko-KR" altLang="en-US" sz="3110" dirty="0">
                <a:sym typeface="+mn-ea"/>
              </a:rPr>
              <a:t>의</a:t>
            </a:r>
            <a:r>
              <a:rPr lang="en-US" altLang="ko-KR" sz="3110" dirty="0">
                <a:sym typeface="+mn-ea"/>
              </a:rPr>
              <a:t> </a:t>
            </a:r>
            <a:r>
              <a:rPr lang="ko-KR" altLang="en-US" sz="3110" dirty="0">
                <a:sym typeface="+mn-ea"/>
              </a:rPr>
              <a:t>남해</a:t>
            </a:r>
            <a:r>
              <a:rPr lang="en-US" altLang="ko-KR" sz="3110" dirty="0">
                <a:sym typeface="+mn-ea"/>
              </a:rPr>
              <a:t> </a:t>
            </a:r>
            <a:r>
              <a:rPr lang="ko-KR" altLang="en-US" sz="3110" dirty="0">
                <a:sym typeface="+mn-ea"/>
              </a:rPr>
              <a:t>지배</a:t>
            </a:r>
            <a:br>
              <a:rPr lang="ko-KR" altLang="en-US" sz="3110" dirty="0">
                <a:sym typeface="+mn-ea"/>
              </a:rPr>
            </a:br>
            <a:r>
              <a:rPr lang="ko-KR" altLang="en-US" sz="2220" b="1" dirty="0"/>
              <a:t>당</a:t>
            </a:r>
            <a:r>
              <a:rPr lang="en-US" altLang="en-US" sz="2220" b="1" dirty="0"/>
              <a:t> </a:t>
            </a:r>
            <a:r>
              <a:rPr lang="ko-KR" altLang="en-US" sz="2220" b="1" dirty="0"/>
              <a:t>제국</a:t>
            </a:r>
            <a:r>
              <a:rPr lang="en-US" altLang="en-US" sz="2220" b="1" dirty="0"/>
              <a:t>(618~907)</a:t>
            </a:r>
            <a:r>
              <a:rPr lang="ko-KR" altLang="en-US" sz="2220" b="1" dirty="0"/>
              <a:t>은</a:t>
            </a:r>
            <a:r>
              <a:rPr lang="en-US" altLang="en-US" sz="2220" b="1" dirty="0"/>
              <a:t> </a:t>
            </a:r>
            <a:r>
              <a:rPr lang="ko-KR" altLang="en-US" sz="2220" b="1" dirty="0"/>
              <a:t>영토</a:t>
            </a:r>
            <a:r>
              <a:rPr lang="en-US" altLang="en-US" sz="2220" b="1" dirty="0"/>
              <a:t> </a:t>
            </a:r>
            <a:r>
              <a:rPr lang="ko-KR" altLang="en-US" sz="2220" b="1" dirty="0"/>
              <a:t>규모와</a:t>
            </a:r>
            <a:r>
              <a:rPr lang="en-US" altLang="en-US" sz="2220" b="1" dirty="0"/>
              <a:t> </a:t>
            </a:r>
            <a:r>
              <a:rPr lang="ko-KR" altLang="en-US" sz="2220" b="1" dirty="0"/>
              <a:t>문화적</a:t>
            </a:r>
            <a:r>
              <a:rPr lang="en-US" altLang="en-US" sz="2220" b="1" dirty="0"/>
              <a:t> </a:t>
            </a:r>
            <a:r>
              <a:rPr lang="ko-KR" altLang="en-US" sz="2220" b="1" dirty="0"/>
              <a:t>영향력</a:t>
            </a:r>
            <a:r>
              <a:rPr lang="en-US" altLang="en-US" sz="2220" b="1" dirty="0"/>
              <a:t> </a:t>
            </a:r>
            <a:r>
              <a:rPr lang="ko-KR" altLang="en-US" sz="2220" b="1" dirty="0"/>
              <a:t>면에서</a:t>
            </a:r>
            <a:r>
              <a:rPr lang="en-US" altLang="en-US" sz="2220" b="1" dirty="0"/>
              <a:t> </a:t>
            </a:r>
            <a:r>
              <a:rPr lang="ko-KR" altLang="en-US" sz="2220" b="1" dirty="0"/>
              <a:t>세계</a:t>
            </a:r>
            <a:r>
              <a:rPr lang="en-US" altLang="en-US" sz="2220" b="1" dirty="0"/>
              <a:t> </a:t>
            </a:r>
            <a:r>
              <a:rPr lang="ko-KR" altLang="en-US" sz="2220" b="1" dirty="0"/>
              <a:t>역사상</a:t>
            </a:r>
            <a:r>
              <a:rPr lang="en-US" altLang="en-US" sz="2220" b="1" dirty="0"/>
              <a:t> </a:t>
            </a:r>
            <a:r>
              <a:rPr lang="ko-KR" altLang="en-US" sz="2220" b="1" dirty="0"/>
              <a:t>가장</a:t>
            </a:r>
            <a:r>
              <a:rPr lang="en-US" altLang="en-US" sz="2220" b="1" dirty="0"/>
              <a:t> </a:t>
            </a:r>
            <a:r>
              <a:rPr lang="ko-KR" altLang="en-US" sz="2220" b="1" dirty="0"/>
              <a:t>광대한</a:t>
            </a:r>
            <a:r>
              <a:rPr lang="en-US" altLang="en-US" sz="2220" b="1" dirty="0"/>
              <a:t> </a:t>
            </a:r>
            <a:r>
              <a:rPr lang="ko-KR" altLang="en-US" sz="2220" b="1" dirty="0"/>
              <a:t>국가</a:t>
            </a:r>
            <a:r>
              <a:rPr lang="en-US" altLang="en-US" sz="2220" b="1" dirty="0"/>
              <a:t> </a:t>
            </a:r>
            <a:r>
              <a:rPr lang="ko-KR" altLang="en-US" sz="2220" b="1" dirty="0"/>
              <a:t>중</a:t>
            </a:r>
            <a:r>
              <a:rPr lang="en-US" altLang="en-US" sz="2220" b="1" dirty="0"/>
              <a:t> </a:t>
            </a:r>
            <a:r>
              <a:rPr lang="ko-KR" altLang="en-US" sz="2220" b="1" dirty="0"/>
              <a:t>하나로</a:t>
            </a:r>
            <a:r>
              <a:rPr lang="en-US" altLang="en-US" sz="2220" b="1" dirty="0"/>
              <a:t> </a:t>
            </a:r>
            <a:r>
              <a:rPr lang="ko-KR" altLang="en-US" sz="2220" b="1" dirty="0"/>
              <a:t>평가된다</a:t>
            </a:r>
            <a:endParaRPr lang="ko-KR" altLang="en-US" sz="222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340993"/>
            <a:ext cx="8229600" cy="4525963"/>
          </a:xfrm>
        </p:spPr>
        <p:txBody>
          <a:bodyPr>
            <a:noAutofit/>
          </a:bodyPr>
          <a:lstStyle/>
          <a:p>
            <a:pPr marL="109855" indent="0">
              <a:buNone/>
            </a:pPr>
            <a:r>
              <a:rPr lang="ko-KR" altLang="en-US" sz="1400" b="1" dirty="0"/>
              <a:t>당나라는</a:t>
            </a:r>
            <a:r>
              <a:rPr lang="en-US" altLang="en-US" sz="1400" b="1" dirty="0"/>
              <a:t> </a:t>
            </a:r>
            <a:r>
              <a:rPr lang="ko-KR" altLang="en-US" sz="1400" b="1" dirty="0"/>
              <a:t>한</a:t>
            </a:r>
            <a:r>
              <a:rPr lang="en-US" altLang="en-US" sz="1400" b="1" dirty="0"/>
              <a:t>(</a:t>
            </a:r>
            <a:r>
              <a:rPr lang="zh-CN" altLang="en-US" sz="1400" b="1" dirty="0"/>
              <a:t>漢</a:t>
            </a:r>
            <a:r>
              <a:rPr lang="en-US" altLang="en-US" sz="1400" b="1" dirty="0"/>
              <a:t>)</a:t>
            </a:r>
            <a:r>
              <a:rPr lang="ko-KR" altLang="en-US" sz="1400" b="1" dirty="0"/>
              <a:t>대에</a:t>
            </a:r>
            <a:r>
              <a:rPr lang="en-US" altLang="en-US" sz="1400" b="1" dirty="0"/>
              <a:t> </a:t>
            </a:r>
            <a:r>
              <a:rPr lang="ko-KR" altLang="en-US" sz="1400" b="1" dirty="0"/>
              <a:t>개설된</a:t>
            </a:r>
            <a:r>
              <a:rPr lang="en-US" altLang="en-US" sz="1400" b="1" dirty="0"/>
              <a:t> </a:t>
            </a:r>
            <a:r>
              <a:rPr lang="ko-KR" altLang="en-US" sz="1400" b="1" dirty="0"/>
              <a:t>육상</a:t>
            </a:r>
            <a:r>
              <a:rPr lang="en-US" altLang="en-US" sz="1400" b="1" dirty="0"/>
              <a:t> </a:t>
            </a:r>
            <a:r>
              <a:rPr lang="ko-KR" altLang="en-US" sz="1400" b="1" dirty="0"/>
              <a:t>실크로드</a:t>
            </a:r>
            <a:r>
              <a:rPr lang="en-US" altLang="en-US" sz="1400" b="1" dirty="0"/>
              <a:t>(Silk Road)</a:t>
            </a:r>
            <a:r>
              <a:rPr lang="ko-KR" altLang="en-US" sz="1400" b="1" dirty="0"/>
              <a:t>를</a:t>
            </a:r>
            <a:r>
              <a:rPr lang="en-US" altLang="en-US" sz="1400" b="1" dirty="0"/>
              <a:t> </a:t>
            </a:r>
            <a:r>
              <a:rPr lang="ko-KR" altLang="en-US" sz="1400" b="1" dirty="0"/>
              <a:t>통해</a:t>
            </a:r>
            <a:r>
              <a:rPr lang="en-US" altLang="en-US" sz="1400" b="1" dirty="0"/>
              <a:t> </a:t>
            </a:r>
            <a:r>
              <a:rPr lang="ko-KR" altLang="en-US" sz="1400" b="1" dirty="0"/>
              <a:t>이루어지는</a:t>
            </a:r>
            <a:r>
              <a:rPr lang="en-US" altLang="en-US" sz="1400" b="1" dirty="0"/>
              <a:t> </a:t>
            </a:r>
            <a:r>
              <a:rPr lang="ko-KR" altLang="en-US" sz="1400" b="1" dirty="0"/>
              <a:t>고수익의</a:t>
            </a:r>
            <a:r>
              <a:rPr lang="en-US" altLang="en-US" sz="1400" b="1" dirty="0"/>
              <a:t> </a:t>
            </a:r>
            <a:r>
              <a:rPr lang="ko-KR" altLang="en-US" sz="1400" b="1" dirty="0"/>
              <a:t>교역을</a:t>
            </a:r>
            <a:r>
              <a:rPr lang="en-US" altLang="en-US" sz="1400" b="1" dirty="0"/>
              <a:t> </a:t>
            </a:r>
            <a:r>
              <a:rPr lang="ko-KR" altLang="en-US" sz="1400" b="1" dirty="0"/>
              <a:t>지배하였으나</a:t>
            </a:r>
            <a:r>
              <a:rPr lang="en-US" altLang="en-US" sz="1400" b="1" dirty="0"/>
              <a:t>, </a:t>
            </a:r>
            <a:r>
              <a:rPr lang="ko-KR" altLang="en-US" sz="1400" b="1" dirty="0"/>
              <a:t>티베트와의</a:t>
            </a:r>
            <a:r>
              <a:rPr lang="en-US" altLang="en-US" sz="1400" b="1" dirty="0"/>
              <a:t> </a:t>
            </a:r>
            <a:r>
              <a:rPr lang="ko-KR" altLang="en-US" sz="1400" b="1" dirty="0"/>
              <a:t>전쟁으로</a:t>
            </a:r>
            <a:r>
              <a:rPr lang="en-US" altLang="en-US" sz="1400" b="1" dirty="0"/>
              <a:t> </a:t>
            </a:r>
            <a:r>
              <a:rPr lang="ko-KR" altLang="en-US" sz="1400" b="1" dirty="0"/>
              <a:t>인해</a:t>
            </a:r>
            <a:r>
              <a:rPr lang="en-US" altLang="en-US" sz="1400" b="1" dirty="0"/>
              <a:t> </a:t>
            </a:r>
            <a:r>
              <a:rPr lang="ko-KR" altLang="en-US" sz="1400" b="1" dirty="0"/>
              <a:t>통상로가</a:t>
            </a:r>
            <a:r>
              <a:rPr lang="en-US" altLang="en-US" sz="1400" b="1" dirty="0"/>
              <a:t> </a:t>
            </a:r>
            <a:r>
              <a:rPr lang="ko-KR" altLang="en-US" sz="1400" b="1" dirty="0"/>
              <a:t>수차례</a:t>
            </a:r>
            <a:r>
              <a:rPr lang="en-US" altLang="en-US" sz="1400" b="1" dirty="0"/>
              <a:t> </a:t>
            </a:r>
            <a:r>
              <a:rPr lang="ko-KR" altLang="en-US" sz="1400" b="1" dirty="0"/>
              <a:t>폐쇄되는</a:t>
            </a:r>
            <a:r>
              <a:rPr lang="en-US" altLang="en-US" sz="1400" b="1" dirty="0"/>
              <a:t> </a:t>
            </a:r>
            <a:r>
              <a:rPr lang="ko-KR" altLang="en-US" sz="1400" b="1" dirty="0"/>
              <a:t>사태를</a:t>
            </a:r>
            <a:r>
              <a:rPr lang="en-US" altLang="en-US" sz="1400" b="1" dirty="0"/>
              <a:t> </a:t>
            </a:r>
            <a:r>
              <a:rPr lang="ko-KR" altLang="en-US" sz="1400" b="1" dirty="0"/>
              <a:t>겪기도</a:t>
            </a:r>
            <a:r>
              <a:rPr lang="en-US" altLang="en-US" sz="1400" b="1" dirty="0"/>
              <a:t> </a:t>
            </a:r>
            <a:r>
              <a:rPr lang="ko-KR" altLang="en-US" sz="1400" b="1" dirty="0"/>
              <a:t>하였다</a:t>
            </a:r>
            <a:r>
              <a:rPr lang="en-US" altLang="en-US" sz="1400" b="1" dirty="0"/>
              <a:t>.</a:t>
            </a:r>
            <a:endParaRPr lang="en-US" altLang="en-US" sz="1400" b="1" dirty="0"/>
          </a:p>
          <a:p>
            <a:endParaRPr lang="en-US" altLang="en-US" sz="1400" b="1" dirty="0"/>
          </a:p>
          <a:p>
            <a:pPr marL="109855" indent="0">
              <a:buNone/>
            </a:pPr>
            <a:r>
              <a:rPr lang="ko-KR" altLang="en-US" sz="1400" b="1" dirty="0"/>
              <a:t>한편</a:t>
            </a:r>
            <a:r>
              <a:rPr lang="en-US" altLang="en-US" sz="1400" b="1" dirty="0"/>
              <a:t>, </a:t>
            </a:r>
            <a:r>
              <a:rPr lang="ko-KR" altLang="en-US" sz="1400" b="1" dirty="0">
                <a:solidFill>
                  <a:srgbClr val="FF0000"/>
                </a:solidFill>
              </a:rPr>
              <a:t>해상</a:t>
            </a:r>
            <a:r>
              <a:rPr lang="en-US" altLang="en-US" sz="1400" b="1" dirty="0">
                <a:solidFill>
                  <a:srgbClr val="FF0000"/>
                </a:solidFill>
              </a:rPr>
              <a:t> </a:t>
            </a:r>
            <a:r>
              <a:rPr lang="ko-KR" altLang="en-US" sz="1400" b="1" dirty="0">
                <a:solidFill>
                  <a:srgbClr val="FF0000"/>
                </a:solidFill>
              </a:rPr>
              <a:t>교역</a:t>
            </a:r>
            <a:r>
              <a:rPr lang="en-US" altLang="en-US" sz="1400" b="1" dirty="0">
                <a:solidFill>
                  <a:srgbClr val="FF0000"/>
                </a:solidFill>
              </a:rPr>
              <a:t> </a:t>
            </a:r>
            <a:r>
              <a:rPr lang="ko-KR" altLang="en-US" sz="1400" b="1" dirty="0">
                <a:solidFill>
                  <a:srgbClr val="FF0000"/>
                </a:solidFill>
              </a:rPr>
              <a:t>역시</a:t>
            </a:r>
            <a:r>
              <a:rPr lang="en-US" altLang="en-US" sz="1400" b="1" dirty="0">
                <a:solidFill>
                  <a:srgbClr val="FF0000"/>
                </a:solidFill>
              </a:rPr>
              <a:t> </a:t>
            </a:r>
            <a:r>
              <a:rPr lang="ko-KR" altLang="en-US" sz="1400" b="1" dirty="0">
                <a:solidFill>
                  <a:srgbClr val="FF0000"/>
                </a:solidFill>
              </a:rPr>
              <a:t>당대에</a:t>
            </a:r>
            <a:r>
              <a:rPr lang="en-US" altLang="en-US" sz="1400" b="1" dirty="0">
                <a:solidFill>
                  <a:srgbClr val="FF0000"/>
                </a:solidFill>
              </a:rPr>
              <a:t> </a:t>
            </a:r>
            <a:r>
              <a:rPr lang="ko-KR" altLang="en-US" sz="1400" b="1" dirty="0">
                <a:solidFill>
                  <a:srgbClr val="FF0000"/>
                </a:solidFill>
              </a:rPr>
              <a:t>들어서</a:t>
            </a:r>
            <a:r>
              <a:rPr lang="en-US" altLang="en-US" sz="1400" b="1" dirty="0">
                <a:solidFill>
                  <a:srgbClr val="FF0000"/>
                </a:solidFill>
              </a:rPr>
              <a:t> </a:t>
            </a:r>
            <a:r>
              <a:rPr lang="ko-KR" altLang="en-US" sz="1400" b="1" dirty="0">
                <a:solidFill>
                  <a:srgbClr val="FF0000"/>
                </a:solidFill>
              </a:rPr>
              <a:t>전례</a:t>
            </a:r>
            <a:r>
              <a:rPr lang="en-US" altLang="en-US" sz="1400" b="1" dirty="0">
                <a:solidFill>
                  <a:srgbClr val="FF0000"/>
                </a:solidFill>
              </a:rPr>
              <a:t> </a:t>
            </a:r>
            <a:r>
              <a:rPr lang="ko-KR" altLang="en-US" sz="1400" b="1" dirty="0">
                <a:solidFill>
                  <a:srgbClr val="FF0000"/>
                </a:solidFill>
              </a:rPr>
              <a:t>없는</a:t>
            </a:r>
            <a:r>
              <a:rPr lang="en-US" altLang="en-US" sz="1400" b="1" dirty="0">
                <a:solidFill>
                  <a:srgbClr val="FF0000"/>
                </a:solidFill>
              </a:rPr>
              <a:t> </a:t>
            </a:r>
            <a:r>
              <a:rPr lang="ko-KR" altLang="en-US" sz="1400" b="1" dirty="0">
                <a:solidFill>
                  <a:srgbClr val="FF0000"/>
                </a:solidFill>
              </a:rPr>
              <a:t>수준으로</a:t>
            </a:r>
            <a:r>
              <a:rPr lang="en-US" altLang="en-US" sz="1400" b="1" dirty="0">
                <a:solidFill>
                  <a:srgbClr val="FF0000"/>
                </a:solidFill>
              </a:rPr>
              <a:t> </a:t>
            </a:r>
            <a:r>
              <a:rPr lang="ko-KR" altLang="en-US" sz="1400" b="1" dirty="0">
                <a:solidFill>
                  <a:srgbClr val="FF0000"/>
                </a:solidFill>
              </a:rPr>
              <a:t>활성화되었으나</a:t>
            </a:r>
            <a:r>
              <a:rPr lang="en-US" altLang="en-US" sz="1400" b="1" dirty="0">
                <a:solidFill>
                  <a:srgbClr val="FF0000"/>
                </a:solidFill>
              </a:rPr>
              <a:t>, </a:t>
            </a:r>
            <a:r>
              <a:rPr lang="ko-KR" altLang="en-US" sz="1400" b="1" dirty="0">
                <a:solidFill>
                  <a:srgbClr val="FF0000"/>
                </a:solidFill>
              </a:rPr>
              <a:t>그</a:t>
            </a:r>
            <a:r>
              <a:rPr lang="en-US" altLang="en-US" sz="1400" b="1" dirty="0">
                <a:solidFill>
                  <a:srgbClr val="FF0000"/>
                </a:solidFill>
              </a:rPr>
              <a:t> </a:t>
            </a:r>
            <a:r>
              <a:rPr lang="ko-KR" altLang="en-US" sz="1400" b="1" dirty="0">
                <a:solidFill>
                  <a:srgbClr val="FF0000"/>
                </a:solidFill>
              </a:rPr>
              <a:t>교역</a:t>
            </a:r>
            <a:r>
              <a:rPr lang="en-US" altLang="en-US" sz="1400" b="1" dirty="0">
                <a:solidFill>
                  <a:srgbClr val="FF0000"/>
                </a:solidFill>
              </a:rPr>
              <a:t> </a:t>
            </a:r>
            <a:r>
              <a:rPr lang="ko-KR" altLang="en-US" sz="1400" b="1" dirty="0">
                <a:solidFill>
                  <a:srgbClr val="FF0000"/>
                </a:solidFill>
              </a:rPr>
              <a:t>대상은</a:t>
            </a:r>
            <a:r>
              <a:rPr lang="en-US" altLang="en-US" sz="1400" b="1" dirty="0">
                <a:solidFill>
                  <a:srgbClr val="FF0000"/>
                </a:solidFill>
              </a:rPr>
              <a:t> </a:t>
            </a:r>
            <a:r>
              <a:rPr lang="ko-KR" altLang="en-US" sz="1400" b="1" dirty="0">
                <a:solidFill>
                  <a:srgbClr val="FF0000"/>
                </a:solidFill>
              </a:rPr>
              <a:t>주로</a:t>
            </a:r>
            <a:r>
              <a:rPr lang="en-US" altLang="en-US" sz="1400" b="1" dirty="0">
                <a:solidFill>
                  <a:srgbClr val="FF0000"/>
                </a:solidFill>
              </a:rPr>
              <a:t> </a:t>
            </a:r>
            <a:r>
              <a:rPr lang="ko-KR" altLang="en-US" sz="1400" b="1" dirty="0">
                <a:solidFill>
                  <a:srgbClr val="FF0000"/>
                </a:solidFill>
              </a:rPr>
              <a:t>인도차이나</a:t>
            </a:r>
            <a:r>
              <a:rPr lang="en-US" altLang="en-US" sz="1400" b="1" dirty="0">
                <a:solidFill>
                  <a:srgbClr val="FF0000"/>
                </a:solidFill>
              </a:rPr>
              <a:t> </a:t>
            </a:r>
            <a:r>
              <a:rPr lang="ko-KR" altLang="en-US" sz="1400" b="1" dirty="0">
                <a:solidFill>
                  <a:srgbClr val="FF0000"/>
                </a:solidFill>
              </a:rPr>
              <a:t>반도</a:t>
            </a:r>
            <a:r>
              <a:rPr lang="en-US" altLang="en-US" sz="1400" b="1" dirty="0">
                <a:solidFill>
                  <a:srgbClr val="FF0000"/>
                </a:solidFill>
              </a:rPr>
              <a:t>, </a:t>
            </a:r>
            <a:r>
              <a:rPr lang="ko-KR" altLang="en-US" sz="1400" b="1" dirty="0">
                <a:solidFill>
                  <a:srgbClr val="FF0000"/>
                </a:solidFill>
              </a:rPr>
              <a:t>한반도</a:t>
            </a:r>
            <a:r>
              <a:rPr lang="en-US" altLang="en-US" sz="1400" b="1" dirty="0">
                <a:solidFill>
                  <a:srgbClr val="FF0000"/>
                </a:solidFill>
              </a:rPr>
              <a:t>, </a:t>
            </a:r>
            <a:r>
              <a:rPr lang="ko-KR" altLang="en-US" sz="1400" b="1" dirty="0">
                <a:solidFill>
                  <a:srgbClr val="FF0000"/>
                </a:solidFill>
              </a:rPr>
              <a:t>일본열도</a:t>
            </a:r>
            <a:r>
              <a:rPr lang="en-US" altLang="en-US" sz="1400" b="1" dirty="0">
                <a:solidFill>
                  <a:srgbClr val="FF0000"/>
                </a:solidFill>
              </a:rPr>
              <a:t> </a:t>
            </a:r>
            <a:r>
              <a:rPr lang="ko-KR" altLang="en-US" sz="1400" b="1" dirty="0">
                <a:solidFill>
                  <a:srgbClr val="FF0000"/>
                </a:solidFill>
              </a:rPr>
              <a:t>등지에</a:t>
            </a:r>
            <a:r>
              <a:rPr lang="en-US" altLang="en-US" sz="1400" b="1" dirty="0">
                <a:solidFill>
                  <a:srgbClr val="FF0000"/>
                </a:solidFill>
              </a:rPr>
              <a:t> </a:t>
            </a:r>
            <a:r>
              <a:rPr lang="ko-KR" altLang="en-US" sz="1400" b="1" dirty="0">
                <a:solidFill>
                  <a:srgbClr val="FF0000"/>
                </a:solidFill>
              </a:rPr>
              <a:t>집중</a:t>
            </a:r>
            <a:r>
              <a:rPr lang="ko-KR" altLang="en-US" sz="1400" b="1" dirty="0"/>
              <a:t>되었으며</a:t>
            </a:r>
            <a:r>
              <a:rPr lang="en-US" altLang="en-US" sz="1400" b="1" dirty="0"/>
              <a:t>, </a:t>
            </a:r>
            <a:r>
              <a:rPr lang="ko-KR" altLang="en-US" sz="1400" b="1" dirty="0">
                <a:solidFill>
                  <a:srgbClr val="FF0000"/>
                </a:solidFill>
              </a:rPr>
              <a:t>당대</a:t>
            </a:r>
            <a:r>
              <a:rPr lang="en-US" altLang="en-US" sz="1400" b="1" dirty="0">
                <a:solidFill>
                  <a:srgbClr val="FF0000"/>
                </a:solidFill>
              </a:rPr>
              <a:t> </a:t>
            </a:r>
            <a:r>
              <a:rPr lang="ko-KR" altLang="en-US" sz="1400" b="1" dirty="0">
                <a:solidFill>
                  <a:srgbClr val="FF0000"/>
                </a:solidFill>
              </a:rPr>
              <a:t>중국인들은</a:t>
            </a:r>
            <a:r>
              <a:rPr lang="en-US" altLang="en-US" sz="1400" b="1" dirty="0">
                <a:solidFill>
                  <a:srgbClr val="FF0000"/>
                </a:solidFill>
              </a:rPr>
              <a:t> </a:t>
            </a:r>
            <a:r>
              <a:rPr lang="ko-KR" altLang="en-US" sz="1400" b="1" dirty="0">
                <a:solidFill>
                  <a:srgbClr val="FF0000"/>
                </a:solidFill>
              </a:rPr>
              <a:t>동남아시아의</a:t>
            </a:r>
            <a:r>
              <a:rPr lang="en-US" altLang="en-US" sz="1400" b="1" dirty="0">
                <a:solidFill>
                  <a:srgbClr val="FF0000"/>
                </a:solidFill>
              </a:rPr>
              <a:t> </a:t>
            </a:r>
            <a:r>
              <a:rPr lang="ko-KR" altLang="en-US" sz="1400" b="1" dirty="0">
                <a:solidFill>
                  <a:srgbClr val="FF0000"/>
                </a:solidFill>
              </a:rPr>
              <a:t>여러</a:t>
            </a:r>
            <a:r>
              <a:rPr lang="en-US" altLang="en-US" sz="1400" b="1" dirty="0">
                <a:solidFill>
                  <a:srgbClr val="FF0000"/>
                </a:solidFill>
              </a:rPr>
              <a:t> </a:t>
            </a:r>
            <a:r>
              <a:rPr lang="ko-KR" altLang="en-US" sz="1400" b="1" dirty="0">
                <a:solidFill>
                  <a:srgbClr val="FF0000"/>
                </a:solidFill>
              </a:rPr>
              <a:t>지역에</a:t>
            </a:r>
            <a:r>
              <a:rPr lang="en-US" altLang="ko-KR" sz="1400" b="1" dirty="0">
                <a:solidFill>
                  <a:srgbClr val="FF0000"/>
                </a:solidFill>
              </a:rPr>
              <a:t> </a:t>
            </a:r>
            <a:r>
              <a:rPr lang="en-US" altLang="en-US" sz="1400" b="1" dirty="0">
                <a:solidFill>
                  <a:srgbClr val="FF0000"/>
                </a:solidFill>
              </a:rPr>
              <a:t> </a:t>
            </a:r>
            <a:r>
              <a:rPr lang="ko-KR" altLang="en-US" sz="1400" b="1" dirty="0">
                <a:solidFill>
                  <a:srgbClr val="FF0000"/>
                </a:solidFill>
              </a:rPr>
              <a:t>대해</a:t>
            </a:r>
            <a:r>
              <a:rPr lang="en-US" altLang="en-US" sz="1400" b="1" dirty="0">
                <a:solidFill>
                  <a:srgbClr val="FF0000"/>
                </a:solidFill>
              </a:rPr>
              <a:t> “</a:t>
            </a:r>
            <a:r>
              <a:rPr lang="ko-KR" altLang="en-US" sz="1400" b="1" dirty="0">
                <a:solidFill>
                  <a:srgbClr val="FF0000"/>
                </a:solidFill>
              </a:rPr>
              <a:t>오랑캐</a:t>
            </a:r>
            <a:r>
              <a:rPr lang="en-US" altLang="en-US" sz="1400" b="1" dirty="0">
                <a:solidFill>
                  <a:srgbClr val="FF0000"/>
                </a:solidFill>
              </a:rPr>
              <a:t>(</a:t>
            </a:r>
            <a:r>
              <a:rPr lang="zh-CN" altLang="en-US" sz="1400" b="1" dirty="0">
                <a:solidFill>
                  <a:srgbClr val="FF0000"/>
                </a:solidFill>
              </a:rPr>
              <a:t>夷狄</a:t>
            </a:r>
            <a:r>
              <a:rPr lang="en-US" altLang="en-US" sz="1400" b="1" dirty="0">
                <a:solidFill>
                  <a:srgbClr val="FF0000"/>
                </a:solidFill>
              </a:rPr>
              <a:t>)”</a:t>
            </a:r>
            <a:r>
              <a:rPr lang="ko-KR" altLang="en-US" sz="1400" b="1" dirty="0">
                <a:solidFill>
                  <a:srgbClr val="FF0000"/>
                </a:solidFill>
              </a:rPr>
              <a:t>가</a:t>
            </a:r>
            <a:r>
              <a:rPr lang="en-US" altLang="en-US" sz="1400" b="1" dirty="0">
                <a:solidFill>
                  <a:srgbClr val="FF0000"/>
                </a:solidFill>
              </a:rPr>
              <a:t> </a:t>
            </a:r>
            <a:r>
              <a:rPr lang="ko-KR" altLang="en-US" sz="1400" b="1" dirty="0">
                <a:solidFill>
                  <a:srgbClr val="FF0000"/>
                </a:solidFill>
              </a:rPr>
              <a:t>거주하는</a:t>
            </a:r>
            <a:r>
              <a:rPr lang="en-US" altLang="en-US" sz="1400" b="1" dirty="0">
                <a:solidFill>
                  <a:srgbClr val="FF0000"/>
                </a:solidFill>
              </a:rPr>
              <a:t> </a:t>
            </a:r>
            <a:r>
              <a:rPr lang="ko-KR" altLang="en-US" sz="1400" b="1" dirty="0">
                <a:solidFill>
                  <a:srgbClr val="FF0000"/>
                </a:solidFill>
              </a:rPr>
              <a:t>야만적</a:t>
            </a:r>
            <a:r>
              <a:rPr lang="en-US" altLang="en-US" sz="1400" b="1" dirty="0">
                <a:solidFill>
                  <a:srgbClr val="FF0000"/>
                </a:solidFill>
              </a:rPr>
              <a:t> </a:t>
            </a:r>
            <a:r>
              <a:rPr lang="ko-KR" altLang="en-US" sz="1400" b="1" dirty="0">
                <a:solidFill>
                  <a:srgbClr val="FF0000"/>
                </a:solidFill>
              </a:rPr>
              <a:t>공간으로</a:t>
            </a:r>
            <a:r>
              <a:rPr lang="en-US" altLang="en-US" sz="1400" b="1" dirty="0">
                <a:solidFill>
                  <a:srgbClr val="FF0000"/>
                </a:solidFill>
              </a:rPr>
              <a:t> </a:t>
            </a:r>
            <a:r>
              <a:rPr lang="ko-KR" altLang="en-US" sz="1400" b="1" dirty="0">
                <a:solidFill>
                  <a:srgbClr val="FF0000"/>
                </a:solidFill>
              </a:rPr>
              <a:t>인식하였기</a:t>
            </a:r>
            <a:r>
              <a:rPr lang="en-US" altLang="en-US" sz="1400" b="1" dirty="0">
                <a:solidFill>
                  <a:srgbClr val="FF0000"/>
                </a:solidFill>
              </a:rPr>
              <a:t> </a:t>
            </a:r>
            <a:r>
              <a:rPr lang="ko-KR" altLang="en-US" sz="1400" b="1" dirty="0">
                <a:solidFill>
                  <a:srgbClr val="FF0000"/>
                </a:solidFill>
              </a:rPr>
              <a:t>때문에</a:t>
            </a:r>
            <a:r>
              <a:rPr lang="en-US" altLang="en-US" sz="1400" b="1" dirty="0">
                <a:solidFill>
                  <a:srgbClr val="FF0000"/>
                </a:solidFill>
              </a:rPr>
              <a:t>, </a:t>
            </a:r>
            <a:r>
              <a:rPr lang="ko-KR" altLang="en-US" sz="1400" b="1" dirty="0">
                <a:solidFill>
                  <a:srgbClr val="FF0000"/>
                </a:solidFill>
              </a:rPr>
              <a:t>현재의</a:t>
            </a:r>
            <a:r>
              <a:rPr lang="en-US" altLang="en-US" sz="1400" b="1" dirty="0">
                <a:solidFill>
                  <a:srgbClr val="FF0000"/>
                </a:solidFill>
              </a:rPr>
              <a:t> </a:t>
            </a:r>
            <a:r>
              <a:rPr lang="ko-KR" altLang="en-US" sz="1400" b="1" dirty="0">
                <a:solidFill>
                  <a:srgbClr val="FF0000"/>
                </a:solidFill>
              </a:rPr>
              <a:t>동남아</a:t>
            </a:r>
            <a:r>
              <a:rPr lang="en-US" altLang="en-US" sz="1400" b="1" dirty="0">
                <a:solidFill>
                  <a:srgbClr val="FF0000"/>
                </a:solidFill>
              </a:rPr>
              <a:t> </a:t>
            </a:r>
            <a:r>
              <a:rPr lang="ko-KR" altLang="en-US" sz="1400" b="1" dirty="0">
                <a:solidFill>
                  <a:srgbClr val="FF0000"/>
                </a:solidFill>
              </a:rPr>
              <a:t>국가들과의</a:t>
            </a:r>
            <a:r>
              <a:rPr lang="en-US" altLang="en-US" sz="1400" b="1" dirty="0">
                <a:solidFill>
                  <a:srgbClr val="FF0000"/>
                </a:solidFill>
              </a:rPr>
              <a:t>    </a:t>
            </a:r>
            <a:r>
              <a:rPr lang="ko-KR" altLang="en-US" sz="1400" b="1" dirty="0">
                <a:solidFill>
                  <a:srgbClr val="FF0000"/>
                </a:solidFill>
              </a:rPr>
              <a:t>해양</a:t>
            </a:r>
            <a:r>
              <a:rPr lang="en-US" altLang="en-US" sz="1400" b="1" dirty="0">
                <a:solidFill>
                  <a:srgbClr val="FF0000"/>
                </a:solidFill>
              </a:rPr>
              <a:t> </a:t>
            </a:r>
            <a:r>
              <a:rPr lang="ko-KR" altLang="en-US" sz="1400" b="1" dirty="0">
                <a:solidFill>
                  <a:srgbClr val="FF0000"/>
                </a:solidFill>
              </a:rPr>
              <a:t>교류는</a:t>
            </a:r>
            <a:r>
              <a:rPr lang="en-US" altLang="en-US" sz="1400" b="1" dirty="0">
                <a:solidFill>
                  <a:srgbClr val="FF0000"/>
                </a:solidFill>
              </a:rPr>
              <a:t> </a:t>
            </a:r>
            <a:r>
              <a:rPr lang="ko-KR" altLang="en-US" sz="1400" b="1" dirty="0">
                <a:solidFill>
                  <a:srgbClr val="FF0000"/>
                </a:solidFill>
              </a:rPr>
              <a:t>상대적으로</a:t>
            </a:r>
            <a:r>
              <a:rPr lang="en-US" altLang="en-US" sz="1400" b="1" dirty="0">
                <a:solidFill>
                  <a:srgbClr val="FF0000"/>
                </a:solidFill>
              </a:rPr>
              <a:t> </a:t>
            </a:r>
            <a:r>
              <a:rPr lang="ko-KR" altLang="en-US" sz="1400" b="1" dirty="0">
                <a:solidFill>
                  <a:srgbClr val="FF0000"/>
                </a:solidFill>
              </a:rPr>
              <a:t>미미</a:t>
            </a:r>
            <a:r>
              <a:rPr lang="ko-KR" altLang="en-US" sz="1400" b="1" dirty="0"/>
              <a:t>하였다</a:t>
            </a:r>
            <a:r>
              <a:rPr lang="en-US" altLang="en-US" sz="1400" b="1" dirty="0"/>
              <a:t>¹.</a:t>
            </a:r>
            <a:endParaRPr lang="en-US" altLang="en-US" sz="1400" b="1" dirty="0"/>
          </a:p>
          <a:p>
            <a:endParaRPr lang="en-US" altLang="en-US" sz="1400" b="1" dirty="0"/>
          </a:p>
          <a:p>
            <a:pPr marL="109855" indent="0">
              <a:buNone/>
            </a:pPr>
            <a:r>
              <a:rPr lang="ko-KR" altLang="en-US" sz="1400" b="1" dirty="0"/>
              <a:t>이러한</a:t>
            </a:r>
            <a:r>
              <a:rPr lang="en-US" altLang="en-US" sz="1400" b="1" dirty="0"/>
              <a:t> </a:t>
            </a:r>
            <a:r>
              <a:rPr lang="ko-KR" altLang="en-US" sz="1400" b="1" dirty="0"/>
              <a:t>육해상</a:t>
            </a:r>
            <a:r>
              <a:rPr lang="en-US" altLang="en-US" sz="1400" b="1" dirty="0"/>
              <a:t> </a:t>
            </a:r>
            <a:r>
              <a:rPr lang="ko-KR" altLang="en-US" sz="1400" b="1" dirty="0"/>
              <a:t>교역의</a:t>
            </a:r>
            <a:r>
              <a:rPr lang="en-US" altLang="en-US" sz="1400" b="1" dirty="0"/>
              <a:t> </a:t>
            </a:r>
            <a:r>
              <a:rPr lang="ko-KR" altLang="en-US" sz="1400" b="1" dirty="0"/>
              <a:t>확대는</a:t>
            </a:r>
            <a:r>
              <a:rPr lang="en-US" altLang="en-US" sz="1400" b="1" dirty="0"/>
              <a:t> </a:t>
            </a:r>
            <a:r>
              <a:rPr lang="ko-KR" altLang="en-US" sz="1400" b="1" dirty="0"/>
              <a:t>중국</a:t>
            </a:r>
            <a:r>
              <a:rPr lang="en-US" altLang="en-US" sz="1400" b="1" dirty="0"/>
              <a:t> </a:t>
            </a:r>
            <a:r>
              <a:rPr lang="ko-KR" altLang="en-US" sz="1400" b="1" dirty="0"/>
              <a:t>사회를</a:t>
            </a:r>
            <a:r>
              <a:rPr lang="en-US" altLang="en-US" sz="1400" b="1" dirty="0"/>
              <a:t> </a:t>
            </a:r>
            <a:r>
              <a:rPr lang="ko-KR" altLang="en-US" sz="1400" b="1" dirty="0"/>
              <a:t>다양한</a:t>
            </a:r>
            <a:r>
              <a:rPr lang="en-US" altLang="en-US" sz="1400" b="1" dirty="0"/>
              <a:t> </a:t>
            </a:r>
            <a:r>
              <a:rPr lang="ko-KR" altLang="en-US" sz="1400" b="1" dirty="0"/>
              <a:t>기술</a:t>
            </a:r>
            <a:r>
              <a:rPr lang="en-US" altLang="en-US" sz="1400" b="1" dirty="0"/>
              <a:t>, </a:t>
            </a:r>
            <a:r>
              <a:rPr lang="ko-KR" altLang="en-US" sz="1400" b="1" dirty="0"/>
              <a:t>문화</a:t>
            </a:r>
            <a:r>
              <a:rPr lang="en-US" altLang="en-US" sz="1400" b="1" dirty="0"/>
              <a:t> </a:t>
            </a:r>
            <a:r>
              <a:rPr lang="ko-KR" altLang="en-US" sz="1400" b="1" dirty="0"/>
              <a:t>관습</a:t>
            </a:r>
            <a:r>
              <a:rPr lang="en-US" altLang="en-US" sz="1400" b="1" dirty="0"/>
              <a:t>, </a:t>
            </a:r>
            <a:r>
              <a:rPr lang="ko-KR" altLang="en-US" sz="1400" b="1" dirty="0"/>
              <a:t>당대의</a:t>
            </a:r>
            <a:r>
              <a:rPr lang="en-US" altLang="en-US" sz="1400" b="1" dirty="0"/>
              <a:t> </a:t>
            </a:r>
            <a:r>
              <a:rPr lang="ko-KR" altLang="en-US" sz="1400" b="1" dirty="0"/>
              <a:t>새로운</a:t>
            </a:r>
            <a:r>
              <a:rPr lang="en-US" altLang="en-US" sz="1400" b="1" dirty="0"/>
              <a:t> </a:t>
            </a:r>
            <a:r>
              <a:rPr lang="ko-KR" altLang="en-US" sz="1400" b="1" dirty="0"/>
              <a:t>물품</a:t>
            </a:r>
            <a:r>
              <a:rPr lang="en-US" altLang="en-US" sz="1400" b="1" dirty="0"/>
              <a:t> </a:t>
            </a:r>
            <a:r>
              <a:rPr lang="ko-KR" altLang="en-US" sz="1400" b="1" dirty="0"/>
              <a:t>등에</a:t>
            </a:r>
            <a:r>
              <a:rPr lang="en-US" altLang="en-US" sz="1400" b="1" dirty="0"/>
              <a:t> </a:t>
            </a:r>
            <a:r>
              <a:rPr lang="ko-KR" altLang="en-US" sz="1400" b="1" dirty="0"/>
              <a:t>노출</a:t>
            </a:r>
            <a:r>
              <a:rPr lang="en-US" altLang="ko-KR" sz="1400" b="1" dirty="0"/>
              <a:t>  </a:t>
            </a:r>
            <a:r>
              <a:rPr lang="ko-KR" altLang="en-US" sz="1400" b="1" dirty="0"/>
              <a:t>시키는</a:t>
            </a:r>
            <a:r>
              <a:rPr lang="en-US" altLang="en-US" sz="1400" b="1" dirty="0"/>
              <a:t> </a:t>
            </a:r>
            <a:r>
              <a:rPr lang="ko-KR" altLang="en-US" sz="1400" b="1" dirty="0"/>
              <a:t>계기가</a:t>
            </a:r>
            <a:r>
              <a:rPr lang="en-US" altLang="en-US" sz="1400" b="1" dirty="0"/>
              <a:t> </a:t>
            </a:r>
            <a:r>
              <a:rPr lang="ko-KR" altLang="en-US" sz="1400" b="1" dirty="0"/>
              <a:t>되었다</a:t>
            </a:r>
            <a:r>
              <a:rPr lang="en-US" altLang="en-US" sz="1400" b="1" dirty="0"/>
              <a:t>. </a:t>
            </a:r>
            <a:r>
              <a:rPr lang="ko-KR" altLang="en-US" sz="1400" b="1" dirty="0"/>
              <a:t>예컨대</a:t>
            </a:r>
            <a:r>
              <a:rPr lang="en-US" altLang="en-US" sz="1400" b="1" dirty="0"/>
              <a:t>, </a:t>
            </a:r>
            <a:r>
              <a:rPr lang="ko-KR" altLang="en-US" sz="1400" b="1" dirty="0"/>
              <a:t>노래</a:t>
            </a:r>
            <a:r>
              <a:rPr lang="en-US" altLang="en-US" sz="1400" b="1" dirty="0"/>
              <a:t>, </a:t>
            </a:r>
            <a:r>
              <a:rPr lang="ko-KR" altLang="en-US" sz="1400" b="1" dirty="0"/>
              <a:t>춤</a:t>
            </a:r>
            <a:r>
              <a:rPr lang="en-US" altLang="en-US" sz="1400" b="1" dirty="0"/>
              <a:t>, </a:t>
            </a:r>
            <a:r>
              <a:rPr lang="ko-KR" altLang="en-US" sz="1400" b="1" dirty="0"/>
              <a:t>오보에</a:t>
            </a:r>
            <a:r>
              <a:rPr lang="en-US" altLang="en-US" sz="1400" b="1" dirty="0"/>
              <a:t>(oboe), </a:t>
            </a:r>
            <a:r>
              <a:rPr lang="ko-KR" altLang="en-US" sz="1400" b="1" dirty="0"/>
              <a:t>피리</a:t>
            </a:r>
            <a:r>
              <a:rPr lang="en-US" altLang="en-US" sz="1400" b="1" dirty="0"/>
              <a:t>(flute)</a:t>
            </a:r>
            <a:r>
              <a:rPr lang="ko-KR" altLang="en-US" sz="1400" b="1" dirty="0"/>
              <a:t>와</a:t>
            </a:r>
            <a:r>
              <a:rPr lang="en-US" altLang="en-US" sz="1400" b="1" dirty="0"/>
              <a:t> </a:t>
            </a:r>
            <a:r>
              <a:rPr lang="ko-KR" altLang="en-US" sz="1400" b="1" dirty="0"/>
              <a:t>같은</a:t>
            </a:r>
            <a:r>
              <a:rPr lang="en-US" altLang="en-US" sz="1400" b="1" dirty="0"/>
              <a:t> </a:t>
            </a:r>
            <a:r>
              <a:rPr lang="ko-KR" altLang="en-US" sz="1400" b="1" dirty="0"/>
              <a:t>외래</a:t>
            </a:r>
            <a:r>
              <a:rPr lang="en-US" altLang="en-US" sz="1400" b="1" dirty="0"/>
              <a:t> </a:t>
            </a:r>
            <a:r>
              <a:rPr lang="ko-KR" altLang="en-US" sz="1400" b="1" dirty="0"/>
              <a:t>악기들이</a:t>
            </a:r>
            <a:r>
              <a:rPr lang="en-US" altLang="en-US" sz="1400" b="1" dirty="0"/>
              <a:t> </a:t>
            </a:r>
            <a:r>
              <a:rPr lang="ko-KR" altLang="en-US" sz="1400" b="1" dirty="0"/>
              <a:t>널리</a:t>
            </a:r>
            <a:r>
              <a:rPr lang="en-US" altLang="en-US" sz="1400" b="1" dirty="0"/>
              <a:t> </a:t>
            </a:r>
            <a:r>
              <a:rPr lang="ko-KR" altLang="en-US" sz="1400" b="1" dirty="0"/>
              <a:t>유입되어</a:t>
            </a:r>
            <a:r>
              <a:rPr lang="en-US" altLang="en-US" sz="1400" b="1" dirty="0"/>
              <a:t> </a:t>
            </a:r>
            <a:r>
              <a:rPr lang="ko-KR" altLang="en-US" sz="1400" b="1" dirty="0"/>
              <a:t>중국</a:t>
            </a:r>
            <a:r>
              <a:rPr lang="en-US" altLang="en-US" sz="1400" b="1" dirty="0"/>
              <a:t> </a:t>
            </a:r>
            <a:r>
              <a:rPr lang="ko-KR" altLang="en-US" sz="1400" b="1" dirty="0"/>
              <a:t>사회에서</a:t>
            </a:r>
            <a:r>
              <a:rPr lang="en-US" altLang="en-US" sz="1400" b="1" dirty="0"/>
              <a:t> </a:t>
            </a:r>
            <a:r>
              <a:rPr lang="ko-KR" altLang="en-US" sz="1400" b="1" dirty="0"/>
              <a:t>유행하였으며</a:t>
            </a:r>
            <a:r>
              <a:rPr lang="en-US" altLang="en-US" sz="1400" b="1" dirty="0"/>
              <a:t>, </a:t>
            </a:r>
            <a:r>
              <a:rPr lang="ko-KR" altLang="en-US" sz="1400" b="1" dirty="0"/>
              <a:t>이를</a:t>
            </a:r>
            <a:r>
              <a:rPr lang="en-US" altLang="en-US" sz="1400" b="1" dirty="0"/>
              <a:t> </a:t>
            </a:r>
            <a:r>
              <a:rPr lang="ko-KR" altLang="en-US" sz="1400" b="1" dirty="0"/>
              <a:t>통해</a:t>
            </a:r>
            <a:r>
              <a:rPr lang="en-US" altLang="en-US" sz="1400" b="1" dirty="0"/>
              <a:t> </a:t>
            </a:r>
            <a:r>
              <a:rPr lang="ko-KR" altLang="en-US" sz="1400" b="1" dirty="0"/>
              <a:t>중국</a:t>
            </a:r>
            <a:r>
              <a:rPr lang="en-US" altLang="en-US" sz="1400" b="1" dirty="0"/>
              <a:t> </a:t>
            </a:r>
            <a:r>
              <a:rPr lang="ko-KR" altLang="en-US" sz="1400" b="1" dirty="0"/>
              <a:t>각지에는</a:t>
            </a:r>
            <a:r>
              <a:rPr lang="en-US" altLang="en-US" sz="1400" b="1" dirty="0"/>
              <a:t> </a:t>
            </a:r>
            <a:r>
              <a:rPr lang="ko-KR" altLang="en-US" sz="1400" b="1" dirty="0"/>
              <a:t>수천</a:t>
            </a:r>
            <a:r>
              <a:rPr lang="en-US" altLang="en-US" sz="1400" b="1" dirty="0"/>
              <a:t> </a:t>
            </a:r>
            <a:r>
              <a:rPr lang="ko-KR" altLang="en-US" sz="1400" b="1" dirty="0"/>
              <a:t>명의</a:t>
            </a:r>
            <a:r>
              <a:rPr lang="en-US" altLang="en-US" sz="1400" b="1" dirty="0"/>
              <a:t> </a:t>
            </a:r>
            <a:r>
              <a:rPr lang="ko-KR" altLang="en-US" sz="1400" b="1" dirty="0"/>
              <a:t>외국인들이</a:t>
            </a:r>
            <a:r>
              <a:rPr lang="en-US" altLang="en-US" sz="1400" b="1" dirty="0"/>
              <a:t> </a:t>
            </a:r>
            <a:r>
              <a:rPr lang="ko-KR" altLang="en-US" sz="1400" b="1" dirty="0"/>
              <a:t>정착하여</a:t>
            </a:r>
            <a:r>
              <a:rPr lang="en-US" altLang="en-US" sz="1400" b="1" dirty="0"/>
              <a:t> </a:t>
            </a:r>
            <a:r>
              <a:rPr lang="ko-KR" altLang="en-US" sz="1400" b="1" dirty="0"/>
              <a:t>다양한</a:t>
            </a:r>
            <a:r>
              <a:rPr lang="en-US" altLang="en-US" sz="1400" b="1" dirty="0"/>
              <a:t> </a:t>
            </a:r>
            <a:r>
              <a:rPr lang="ko-KR" altLang="en-US" sz="1400" b="1" dirty="0"/>
              <a:t>도시</a:t>
            </a:r>
            <a:r>
              <a:rPr lang="en-US" altLang="en-US" sz="1400" b="1" dirty="0"/>
              <a:t> </a:t>
            </a:r>
            <a:r>
              <a:rPr lang="ko-KR" altLang="en-US" sz="1400" b="1" dirty="0"/>
              <a:t>공동체를</a:t>
            </a:r>
            <a:r>
              <a:rPr lang="en-US" altLang="en-US" sz="1400" b="1" dirty="0"/>
              <a:t> </a:t>
            </a:r>
            <a:r>
              <a:rPr lang="ko-KR" altLang="en-US" sz="1400" b="1" dirty="0"/>
              <a:t>이루었다</a:t>
            </a:r>
            <a:r>
              <a:rPr lang="en-US" altLang="en-US" sz="1400" b="1" dirty="0"/>
              <a:t>².</a:t>
            </a:r>
            <a:endParaRPr lang="en-US" altLang="en-US" sz="1400" b="1" dirty="0"/>
          </a:p>
          <a:p>
            <a:endParaRPr lang="en-US" altLang="en-US" sz="1400" b="1" dirty="0"/>
          </a:p>
          <a:p>
            <a:pPr marL="109855" indent="0">
              <a:buNone/>
            </a:pPr>
            <a:r>
              <a:rPr lang="ko-KR" altLang="en-US" sz="1400" b="1" dirty="0"/>
              <a:t>주석</a:t>
            </a:r>
            <a:r>
              <a:rPr lang="en-US" altLang="en-US" sz="1400" b="1" dirty="0"/>
              <a:t> (Footnotes):</a:t>
            </a:r>
            <a:endParaRPr lang="en-US" altLang="en-US" sz="1400" b="1" dirty="0"/>
          </a:p>
          <a:p>
            <a:r>
              <a:rPr lang="en-US" altLang="en-US" sz="1400" b="1" dirty="0"/>
              <a:t>Liu, J. (2006). Tangdai zhengzhi zhidu yanjiu [Research on the political system of the Tang Dynasty]. Beijing: Renmin Chubanshe.</a:t>
            </a:r>
            <a:endParaRPr lang="en-US" altLang="en-US" sz="1400" b="1" dirty="0"/>
          </a:p>
          <a:p>
            <a:r>
              <a:rPr lang="en-US" altLang="en-US" sz="1400" b="1" dirty="0"/>
              <a:t>Twitchett, D. (Ed.). (1994). Jianqiao Zhongguo Sui Tang shi: Shangjuan [The Cambridge history of China: The Sui and Tang Dynasties, Vol. 1]. Beijing: Zhongguo Shehui Kexue Chubanshe.</a:t>
            </a:r>
            <a:endParaRPr lang="en-US" altLang="en-US" sz="1400" b="1" dirty="0"/>
          </a:p>
        </p:txBody>
      </p:sp>
      <p:sp>
        <p:nvSpPr>
          <p:cNvPr id="2" name="제목 1"/>
          <p:cNvSpPr>
            <a:spLocks noGrp="1"/>
          </p:cNvSpPr>
          <p:nvPr>
            <p:ph type="title"/>
          </p:nvPr>
        </p:nvSpPr>
        <p:spPr>
          <a:xfrm>
            <a:off x="457200" y="274955"/>
            <a:ext cx="8229600" cy="825500"/>
          </a:xfrm>
        </p:spPr>
        <p:txBody>
          <a:bodyPr/>
          <a:lstStyle/>
          <a:p>
            <a:r>
              <a:rPr lang="en-US" altLang="ko-KR" b="1" dirty="0" smtClean="0"/>
              <a:t> </a:t>
            </a:r>
            <a:r>
              <a:rPr lang="ko-KR" altLang="en-US" sz="2800" b="1" dirty="0" smtClean="0"/>
              <a:t>당왕조의</a:t>
            </a:r>
            <a:r>
              <a:rPr lang="en-US" altLang="ko-KR" sz="2800" b="1" dirty="0" smtClean="0"/>
              <a:t> </a:t>
            </a:r>
            <a:r>
              <a:rPr lang="ko-KR" altLang="en-US" sz="2800" b="1" dirty="0" smtClean="0"/>
              <a:t>비단길</a:t>
            </a:r>
            <a:r>
              <a:rPr lang="en-US" altLang="ko-KR" sz="2800" b="1" dirty="0" smtClean="0"/>
              <a:t> (Silk Road)</a:t>
            </a:r>
            <a:endParaRPr lang="en-US" altLang="ko-KR"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normAutofit fontScale="60000"/>
          </a:bodyPr>
          <a:lstStyle/>
          <a:p>
            <a:pPr marL="109855" indent="0">
              <a:buNone/>
            </a:pPr>
            <a:r>
              <a:rPr lang="ko-KR" altLang="en-US" b="1" dirty="0">
                <a:solidFill>
                  <a:srgbClr val="FF0000"/>
                </a:solidFill>
              </a:rPr>
              <a:t>당대</a:t>
            </a:r>
            <a:r>
              <a:rPr lang="en-US" altLang="en-US" b="1" dirty="0">
                <a:solidFill>
                  <a:srgbClr val="FF0000"/>
                </a:solidFill>
              </a:rPr>
              <a:t>(</a:t>
            </a:r>
            <a:r>
              <a:rPr lang="zh-CN" altLang="en-US" b="1" dirty="0">
                <a:solidFill>
                  <a:srgbClr val="FF0000"/>
                </a:solidFill>
              </a:rPr>
              <a:t>唐代</a:t>
            </a:r>
            <a:r>
              <a:rPr lang="en-US" altLang="en-US" b="1" dirty="0">
                <a:solidFill>
                  <a:srgbClr val="FF0000"/>
                </a:solidFill>
              </a:rPr>
              <a:t>)</a:t>
            </a:r>
            <a:r>
              <a:rPr lang="ko-KR" altLang="en-US" b="1" dirty="0">
                <a:solidFill>
                  <a:srgbClr val="FF0000"/>
                </a:solidFill>
              </a:rPr>
              <a:t>의</a:t>
            </a:r>
            <a:r>
              <a:rPr lang="en-US" altLang="en-US" b="1" dirty="0">
                <a:solidFill>
                  <a:srgbClr val="FF0000"/>
                </a:solidFill>
              </a:rPr>
              <a:t> </a:t>
            </a:r>
            <a:r>
              <a:rPr lang="ko-KR" altLang="en-US" b="1" dirty="0">
                <a:solidFill>
                  <a:srgbClr val="FF0000"/>
                </a:solidFill>
              </a:rPr>
              <a:t>상류층</a:t>
            </a:r>
            <a:r>
              <a:rPr lang="en-US" altLang="en-US" b="1" dirty="0">
                <a:solidFill>
                  <a:srgbClr val="FF0000"/>
                </a:solidFill>
              </a:rPr>
              <a:t> </a:t>
            </a:r>
            <a:r>
              <a:rPr lang="ko-KR" altLang="en-US" b="1" dirty="0">
                <a:solidFill>
                  <a:srgbClr val="FF0000"/>
                </a:solidFill>
              </a:rPr>
              <a:t>여성들은</a:t>
            </a:r>
            <a:r>
              <a:rPr lang="en-US" altLang="en-US" b="1" dirty="0">
                <a:solidFill>
                  <a:srgbClr val="FF0000"/>
                </a:solidFill>
              </a:rPr>
              <a:t> </a:t>
            </a:r>
            <a:r>
              <a:rPr lang="ko-KR" altLang="en-US" b="1" dirty="0">
                <a:solidFill>
                  <a:srgbClr val="FF0000"/>
                </a:solidFill>
              </a:rPr>
              <a:t>상당한</a:t>
            </a:r>
            <a:r>
              <a:rPr lang="en-US" altLang="en-US" b="1" dirty="0">
                <a:solidFill>
                  <a:srgbClr val="FF0000"/>
                </a:solidFill>
              </a:rPr>
              <a:t> </a:t>
            </a:r>
            <a:r>
              <a:rPr lang="ko-KR" altLang="en-US" b="1" dirty="0">
                <a:solidFill>
                  <a:srgbClr val="FF0000"/>
                </a:solidFill>
              </a:rPr>
              <a:t>사회적</a:t>
            </a:r>
            <a:r>
              <a:rPr lang="en-US" altLang="en-US" b="1" dirty="0">
                <a:solidFill>
                  <a:srgbClr val="FF0000"/>
                </a:solidFill>
              </a:rPr>
              <a:t> </a:t>
            </a:r>
            <a:r>
              <a:rPr lang="ko-KR" altLang="en-US" b="1" dirty="0">
                <a:solidFill>
                  <a:srgbClr val="FF0000"/>
                </a:solidFill>
              </a:rPr>
              <a:t>지위와</a:t>
            </a:r>
            <a:r>
              <a:rPr lang="en-US" altLang="en-US" b="1" dirty="0">
                <a:solidFill>
                  <a:srgbClr val="FF0000"/>
                </a:solidFill>
              </a:rPr>
              <a:t> </a:t>
            </a:r>
            <a:r>
              <a:rPr lang="ko-KR" altLang="en-US" b="1" dirty="0">
                <a:solidFill>
                  <a:srgbClr val="FF0000"/>
                </a:solidFill>
              </a:rPr>
              <a:t>상대적인</a:t>
            </a:r>
            <a:r>
              <a:rPr lang="en-US" altLang="en-US" b="1" dirty="0">
                <a:solidFill>
                  <a:srgbClr val="FF0000"/>
                </a:solidFill>
              </a:rPr>
              <a:t> </a:t>
            </a:r>
            <a:r>
              <a:rPr lang="ko-KR" altLang="en-US" b="1" dirty="0">
                <a:solidFill>
                  <a:srgbClr val="FF0000"/>
                </a:solidFill>
              </a:rPr>
              <a:t>평등을</a:t>
            </a:r>
            <a:r>
              <a:rPr lang="en-US" altLang="en-US" b="1" dirty="0">
                <a:solidFill>
                  <a:srgbClr val="FF0000"/>
                </a:solidFill>
              </a:rPr>
              <a:t> </a:t>
            </a:r>
            <a:r>
              <a:rPr lang="ko-KR" altLang="en-US" b="1" dirty="0">
                <a:solidFill>
                  <a:srgbClr val="FF0000"/>
                </a:solidFill>
              </a:rPr>
              <a:t>향유</a:t>
            </a:r>
            <a:r>
              <a:rPr lang="ko-KR" altLang="en-US" b="1" dirty="0"/>
              <a:t>하였다</a:t>
            </a:r>
            <a:r>
              <a:rPr lang="en-US" altLang="en-US" b="1" dirty="0"/>
              <a:t>. </a:t>
            </a:r>
            <a:r>
              <a:rPr lang="ko-KR" altLang="en-US" b="1" dirty="0"/>
              <a:t>이들은</a:t>
            </a:r>
            <a:r>
              <a:rPr lang="en-US" altLang="en-US" b="1" dirty="0"/>
              <a:t> </a:t>
            </a:r>
            <a:r>
              <a:rPr lang="ko-KR" altLang="en-US" b="1" dirty="0">
                <a:solidFill>
                  <a:srgbClr val="FF0000"/>
                </a:solidFill>
              </a:rPr>
              <a:t>사회</a:t>
            </a:r>
            <a:r>
              <a:rPr lang="en-US" altLang="en-US" b="1" dirty="0">
                <a:solidFill>
                  <a:srgbClr val="FF0000"/>
                </a:solidFill>
              </a:rPr>
              <a:t> </a:t>
            </a:r>
            <a:r>
              <a:rPr lang="ko-KR" altLang="en-US" b="1" dirty="0">
                <a:solidFill>
                  <a:srgbClr val="FF0000"/>
                </a:solidFill>
              </a:rPr>
              <a:t>활동에</a:t>
            </a:r>
            <a:r>
              <a:rPr lang="en-US" altLang="en-US" b="1" dirty="0">
                <a:solidFill>
                  <a:srgbClr val="FF0000"/>
                </a:solidFill>
              </a:rPr>
              <a:t> </a:t>
            </a:r>
            <a:r>
              <a:rPr lang="ko-KR" altLang="en-US" b="1" dirty="0">
                <a:solidFill>
                  <a:srgbClr val="FF0000"/>
                </a:solidFill>
              </a:rPr>
              <a:t>적극</a:t>
            </a:r>
            <a:r>
              <a:rPr lang="en-US" altLang="en-US" b="1" dirty="0">
                <a:solidFill>
                  <a:srgbClr val="FF0000"/>
                </a:solidFill>
              </a:rPr>
              <a:t> </a:t>
            </a:r>
            <a:r>
              <a:rPr lang="ko-KR" altLang="en-US" b="1" dirty="0">
                <a:solidFill>
                  <a:srgbClr val="FF0000"/>
                </a:solidFill>
              </a:rPr>
              <a:t>참여하였으며</a:t>
            </a:r>
            <a:r>
              <a:rPr lang="en-US" altLang="en-US" b="1" dirty="0">
                <a:solidFill>
                  <a:srgbClr val="FF0000"/>
                </a:solidFill>
              </a:rPr>
              <a:t>, </a:t>
            </a:r>
            <a:r>
              <a:rPr lang="ko-KR" altLang="en-US" b="1" dirty="0">
                <a:solidFill>
                  <a:srgbClr val="FF0000"/>
                </a:solidFill>
              </a:rPr>
              <a:t>새로운</a:t>
            </a:r>
            <a:r>
              <a:rPr lang="en-US" altLang="en-US" b="1" dirty="0">
                <a:solidFill>
                  <a:srgbClr val="FF0000"/>
                </a:solidFill>
              </a:rPr>
              <a:t> </a:t>
            </a:r>
            <a:r>
              <a:rPr lang="ko-KR" altLang="en-US" b="1" dirty="0">
                <a:solidFill>
                  <a:srgbClr val="FF0000"/>
                </a:solidFill>
              </a:rPr>
              <a:t>형태의</a:t>
            </a:r>
            <a:r>
              <a:rPr lang="en-US" altLang="en-US" b="1" dirty="0">
                <a:solidFill>
                  <a:srgbClr val="FF0000"/>
                </a:solidFill>
              </a:rPr>
              <a:t> </a:t>
            </a:r>
            <a:r>
              <a:rPr lang="ko-KR" altLang="en-US" b="1" dirty="0">
                <a:solidFill>
                  <a:srgbClr val="FF0000"/>
                </a:solidFill>
              </a:rPr>
              <a:t>서정시인</a:t>
            </a:r>
            <a:r>
              <a:rPr lang="en-US" altLang="en-US" b="1" dirty="0">
                <a:solidFill>
                  <a:srgbClr val="FF0000"/>
                </a:solidFill>
              </a:rPr>
              <a:t> **</a:t>
            </a:r>
            <a:r>
              <a:rPr lang="ko-KR" altLang="en-US" b="1" dirty="0">
                <a:solidFill>
                  <a:srgbClr val="FF0000"/>
                </a:solidFill>
              </a:rPr>
              <a:t>시사</a:t>
            </a:r>
            <a:r>
              <a:rPr lang="en-US" altLang="en-US" b="1" dirty="0">
                <a:solidFill>
                  <a:srgbClr val="FF0000"/>
                </a:solidFill>
              </a:rPr>
              <a:t>(</a:t>
            </a:r>
            <a:r>
              <a:rPr lang="zh-CN" altLang="en-US" b="1" dirty="0">
                <a:solidFill>
                  <a:srgbClr val="FF0000"/>
                </a:solidFill>
              </a:rPr>
              <a:t>詩詞</a:t>
            </a:r>
            <a:r>
              <a:rPr lang="en-US" altLang="en-US" b="1" dirty="0">
                <a:solidFill>
                  <a:srgbClr val="FF0000"/>
                </a:solidFill>
              </a:rPr>
              <a:t>)**</a:t>
            </a:r>
            <a:r>
              <a:rPr lang="ko-KR" altLang="en-US" b="1" dirty="0">
                <a:solidFill>
                  <a:srgbClr val="FF0000"/>
                </a:solidFill>
              </a:rPr>
              <a:t>의</a:t>
            </a:r>
            <a:r>
              <a:rPr lang="en-US" altLang="en-US" b="1" dirty="0">
                <a:solidFill>
                  <a:srgbClr val="FF0000"/>
                </a:solidFill>
              </a:rPr>
              <a:t> </a:t>
            </a:r>
            <a:r>
              <a:rPr lang="ko-KR" altLang="en-US" b="1" dirty="0">
                <a:solidFill>
                  <a:srgbClr val="FF0000"/>
                </a:solidFill>
              </a:rPr>
              <a:t>유행을</a:t>
            </a:r>
            <a:r>
              <a:rPr lang="en-US" altLang="en-US" b="1" dirty="0">
                <a:solidFill>
                  <a:srgbClr val="FF0000"/>
                </a:solidFill>
              </a:rPr>
              <a:t> </a:t>
            </a:r>
            <a:r>
              <a:rPr lang="ko-KR" altLang="en-US" b="1" dirty="0">
                <a:solidFill>
                  <a:srgbClr val="FF0000"/>
                </a:solidFill>
              </a:rPr>
              <a:t>선도하였고</a:t>
            </a:r>
            <a:r>
              <a:rPr lang="en-US" altLang="en-US" b="1" dirty="0">
                <a:solidFill>
                  <a:srgbClr val="FF0000"/>
                </a:solidFill>
              </a:rPr>
              <a:t>, **</a:t>
            </a:r>
            <a:r>
              <a:rPr lang="ko-KR" altLang="en-US" b="1" dirty="0">
                <a:solidFill>
                  <a:srgbClr val="FF0000"/>
                </a:solidFill>
              </a:rPr>
              <a:t>폴로</a:t>
            </a:r>
            <a:r>
              <a:rPr lang="en-US" altLang="en-US" b="1" dirty="0">
                <a:solidFill>
                  <a:srgbClr val="FF0000"/>
                </a:solidFill>
              </a:rPr>
              <a:t>(polo)**</a:t>
            </a:r>
            <a:r>
              <a:rPr lang="ko-KR" altLang="en-US" b="1" dirty="0">
                <a:solidFill>
                  <a:srgbClr val="FF0000"/>
                </a:solidFill>
              </a:rPr>
              <a:t>와</a:t>
            </a:r>
            <a:r>
              <a:rPr lang="en-US" altLang="en-US" b="1" dirty="0">
                <a:solidFill>
                  <a:srgbClr val="FF0000"/>
                </a:solidFill>
              </a:rPr>
              <a:t> </a:t>
            </a:r>
            <a:r>
              <a:rPr lang="ko-KR" altLang="en-US" b="1" dirty="0">
                <a:solidFill>
                  <a:srgbClr val="FF0000"/>
                </a:solidFill>
              </a:rPr>
              <a:t>같은</a:t>
            </a:r>
            <a:r>
              <a:rPr lang="en-US" altLang="en-US" b="1" dirty="0">
                <a:solidFill>
                  <a:srgbClr val="FF0000"/>
                </a:solidFill>
              </a:rPr>
              <a:t> </a:t>
            </a:r>
            <a:r>
              <a:rPr lang="ko-KR" altLang="en-US" b="1" dirty="0">
                <a:solidFill>
                  <a:srgbClr val="FF0000"/>
                </a:solidFill>
              </a:rPr>
              <a:t>스포츠에도</a:t>
            </a:r>
            <a:r>
              <a:rPr lang="en-US" altLang="en-US" b="1" dirty="0">
                <a:solidFill>
                  <a:srgbClr val="FF0000"/>
                </a:solidFill>
              </a:rPr>
              <a:t> </a:t>
            </a:r>
            <a:r>
              <a:rPr lang="ko-KR" altLang="en-US" b="1" dirty="0">
                <a:solidFill>
                  <a:srgbClr val="FF0000"/>
                </a:solidFill>
              </a:rPr>
              <a:t>참여</a:t>
            </a:r>
            <a:r>
              <a:rPr lang="ko-KR" altLang="en-US" b="1" dirty="0"/>
              <a:t>하였다</a:t>
            </a:r>
            <a:r>
              <a:rPr lang="en-US" altLang="en-US" b="1" dirty="0"/>
              <a:t>. </a:t>
            </a:r>
            <a:r>
              <a:rPr lang="ko-KR" altLang="en-US" b="1" dirty="0"/>
              <a:t>나아가</a:t>
            </a:r>
            <a:r>
              <a:rPr lang="en-US" altLang="en-US" b="1" dirty="0"/>
              <a:t> </a:t>
            </a:r>
            <a:r>
              <a:rPr lang="ko-KR" altLang="en-US" b="1" dirty="0"/>
              <a:t>여성들은</a:t>
            </a:r>
            <a:r>
              <a:rPr lang="en-US" altLang="en-US" b="1" dirty="0"/>
              <a:t> </a:t>
            </a:r>
            <a:r>
              <a:rPr lang="ko-KR" altLang="en-US" b="1" dirty="0"/>
              <a:t>남성들이</a:t>
            </a:r>
            <a:r>
              <a:rPr lang="en-US" altLang="en-US" b="1" dirty="0"/>
              <a:t> </a:t>
            </a:r>
            <a:r>
              <a:rPr lang="ko-KR" altLang="en-US" b="1" dirty="0"/>
              <a:t>사회</a:t>
            </a:r>
            <a:r>
              <a:rPr lang="en-US" altLang="en-US" b="1" dirty="0"/>
              <a:t> </a:t>
            </a:r>
            <a:r>
              <a:rPr lang="ko-KR" altLang="en-US" b="1" dirty="0"/>
              <a:t>규범에서</a:t>
            </a:r>
            <a:r>
              <a:rPr lang="en-US" altLang="en-US" b="1" dirty="0"/>
              <a:t> </a:t>
            </a:r>
            <a:r>
              <a:rPr lang="ko-KR" altLang="en-US" b="1" dirty="0"/>
              <a:t>벗어났을</a:t>
            </a:r>
            <a:r>
              <a:rPr lang="en-US" altLang="en-US" b="1" dirty="0"/>
              <a:t> </a:t>
            </a:r>
            <a:r>
              <a:rPr lang="ko-KR" altLang="en-US" b="1" dirty="0"/>
              <a:t>때</a:t>
            </a:r>
            <a:r>
              <a:rPr lang="en-US" altLang="en-US" b="1" dirty="0"/>
              <a:t> </a:t>
            </a:r>
            <a:r>
              <a:rPr lang="ko-KR" altLang="en-US" b="1" dirty="0"/>
              <a:t>이를</a:t>
            </a:r>
            <a:r>
              <a:rPr lang="en-US" altLang="en-US" b="1" dirty="0"/>
              <a:t> </a:t>
            </a:r>
            <a:r>
              <a:rPr lang="ko-KR" altLang="en-US" b="1" dirty="0"/>
              <a:t>공개적으로</a:t>
            </a:r>
            <a:r>
              <a:rPr lang="en-US" altLang="en-US" b="1" dirty="0"/>
              <a:t> </a:t>
            </a:r>
            <a:r>
              <a:rPr lang="ko-KR" altLang="en-US" b="1" dirty="0"/>
              <a:t>비판하기도</a:t>
            </a:r>
            <a:r>
              <a:rPr lang="en-US" altLang="en-US" b="1" dirty="0"/>
              <a:t> </a:t>
            </a:r>
            <a:r>
              <a:rPr lang="ko-KR" altLang="en-US" b="1" dirty="0"/>
              <a:t>하였다</a:t>
            </a:r>
            <a:r>
              <a:rPr lang="en-US" altLang="en-US" b="1" dirty="0"/>
              <a:t>¹.</a:t>
            </a:r>
            <a:endParaRPr lang="en-US" altLang="en-US" b="1" dirty="0"/>
          </a:p>
          <a:p>
            <a:pPr marL="109855" indent="0">
              <a:buNone/>
            </a:pPr>
            <a:endParaRPr lang="en-US" altLang="en-US" b="1" dirty="0"/>
          </a:p>
          <a:p>
            <a:pPr marL="109855" indent="0">
              <a:buNone/>
            </a:pPr>
            <a:r>
              <a:rPr lang="ko-KR" altLang="en-US" b="1" dirty="0"/>
              <a:t>반면</a:t>
            </a:r>
            <a:r>
              <a:rPr lang="en-US" altLang="en-US" b="1" dirty="0"/>
              <a:t>, </a:t>
            </a:r>
            <a:r>
              <a:rPr lang="ko-KR" altLang="en-US" b="1" dirty="0">
                <a:solidFill>
                  <a:srgbClr val="FF0000"/>
                </a:solidFill>
              </a:rPr>
              <a:t>농촌</a:t>
            </a:r>
            <a:r>
              <a:rPr lang="en-US" altLang="en-US" b="1" dirty="0">
                <a:solidFill>
                  <a:srgbClr val="FF0000"/>
                </a:solidFill>
              </a:rPr>
              <a:t> </a:t>
            </a:r>
            <a:r>
              <a:rPr lang="ko-KR" altLang="en-US" b="1" dirty="0">
                <a:solidFill>
                  <a:srgbClr val="FF0000"/>
                </a:solidFill>
              </a:rPr>
              <a:t>지역의</a:t>
            </a:r>
            <a:r>
              <a:rPr lang="en-US" altLang="en-US" b="1" dirty="0">
                <a:solidFill>
                  <a:srgbClr val="FF0000"/>
                </a:solidFill>
              </a:rPr>
              <a:t> </a:t>
            </a:r>
            <a:r>
              <a:rPr lang="ko-KR" altLang="en-US" b="1" dirty="0">
                <a:solidFill>
                  <a:srgbClr val="FF0000"/>
                </a:solidFill>
              </a:rPr>
              <a:t>여성들은</a:t>
            </a:r>
            <a:r>
              <a:rPr lang="en-US" altLang="en-US" b="1" dirty="0">
                <a:solidFill>
                  <a:srgbClr val="FF0000"/>
                </a:solidFill>
              </a:rPr>
              <a:t> </a:t>
            </a:r>
            <a:r>
              <a:rPr lang="ko-KR" altLang="en-US" b="1" dirty="0">
                <a:solidFill>
                  <a:srgbClr val="FF0000"/>
                </a:solidFill>
              </a:rPr>
              <a:t>일반적으로</a:t>
            </a:r>
            <a:r>
              <a:rPr lang="en-US" altLang="en-US" b="1" dirty="0">
                <a:solidFill>
                  <a:srgbClr val="FF0000"/>
                </a:solidFill>
              </a:rPr>
              <a:t> </a:t>
            </a:r>
            <a:r>
              <a:rPr lang="ko-KR" altLang="en-US" b="1" dirty="0">
                <a:solidFill>
                  <a:srgbClr val="FF0000"/>
                </a:solidFill>
              </a:rPr>
              <a:t>직물</a:t>
            </a:r>
            <a:r>
              <a:rPr lang="en-US" altLang="en-US" b="1" dirty="0">
                <a:solidFill>
                  <a:srgbClr val="FF0000"/>
                </a:solidFill>
              </a:rPr>
              <a:t> </a:t>
            </a:r>
            <a:r>
              <a:rPr lang="ko-KR" altLang="en-US" b="1" dirty="0">
                <a:solidFill>
                  <a:srgbClr val="FF0000"/>
                </a:solidFill>
              </a:rPr>
              <a:t>짜기나</a:t>
            </a:r>
            <a:r>
              <a:rPr lang="en-US" altLang="en-US" b="1" dirty="0">
                <a:solidFill>
                  <a:srgbClr val="FF0000"/>
                </a:solidFill>
              </a:rPr>
              <a:t> </a:t>
            </a:r>
            <a:r>
              <a:rPr lang="ko-KR" altLang="en-US" b="1" dirty="0">
                <a:solidFill>
                  <a:srgbClr val="FF0000"/>
                </a:solidFill>
              </a:rPr>
              <a:t>누에치기와</a:t>
            </a:r>
            <a:r>
              <a:rPr lang="en-US" altLang="en-US" b="1" dirty="0">
                <a:solidFill>
                  <a:srgbClr val="FF0000"/>
                </a:solidFill>
              </a:rPr>
              <a:t> </a:t>
            </a:r>
            <a:r>
              <a:rPr lang="ko-KR" altLang="en-US" b="1" dirty="0">
                <a:solidFill>
                  <a:srgbClr val="FF0000"/>
                </a:solidFill>
              </a:rPr>
              <a:t>같은</a:t>
            </a:r>
            <a:r>
              <a:rPr lang="en-US" altLang="en-US" b="1" dirty="0">
                <a:solidFill>
                  <a:srgbClr val="FF0000"/>
                </a:solidFill>
              </a:rPr>
              <a:t> </a:t>
            </a:r>
            <a:r>
              <a:rPr lang="ko-KR" altLang="en-US" b="1" dirty="0">
                <a:solidFill>
                  <a:srgbClr val="FF0000"/>
                </a:solidFill>
              </a:rPr>
              <a:t>가사</a:t>
            </a:r>
            <a:r>
              <a:rPr lang="en-US" altLang="en-US" b="1" dirty="0">
                <a:solidFill>
                  <a:srgbClr val="FF0000"/>
                </a:solidFill>
              </a:rPr>
              <a:t> </a:t>
            </a:r>
            <a:r>
              <a:rPr lang="ko-KR" altLang="en-US" b="1" dirty="0">
                <a:solidFill>
                  <a:srgbClr val="FF0000"/>
                </a:solidFill>
              </a:rPr>
              <a:t>노동에</a:t>
            </a:r>
            <a:r>
              <a:rPr lang="en-US" altLang="en-US" b="1" dirty="0">
                <a:solidFill>
                  <a:srgbClr val="FF0000"/>
                </a:solidFill>
              </a:rPr>
              <a:t> </a:t>
            </a:r>
            <a:r>
              <a:rPr lang="ko-KR" altLang="en-US" b="1" dirty="0">
                <a:solidFill>
                  <a:srgbClr val="FF0000"/>
                </a:solidFill>
              </a:rPr>
              <a:t>종사</a:t>
            </a:r>
            <a:r>
              <a:rPr lang="ko-KR" altLang="en-US" b="1" dirty="0"/>
              <a:t>하였다</a:t>
            </a:r>
            <a:r>
              <a:rPr lang="en-US" altLang="en-US" b="1" dirty="0"/>
              <a:t>². </a:t>
            </a:r>
            <a:r>
              <a:rPr lang="ko-KR" altLang="en-US" b="1" dirty="0"/>
              <a:t>한편</a:t>
            </a:r>
            <a:r>
              <a:rPr lang="en-US" altLang="en-US" b="1" dirty="0"/>
              <a:t>, </a:t>
            </a:r>
            <a:r>
              <a:rPr lang="ko-KR" altLang="en-US" b="1" dirty="0">
                <a:solidFill>
                  <a:srgbClr val="FF0000"/>
                </a:solidFill>
              </a:rPr>
              <a:t>많은</a:t>
            </a:r>
            <a:r>
              <a:rPr lang="en-US" altLang="en-US" b="1" dirty="0">
                <a:solidFill>
                  <a:srgbClr val="FF0000"/>
                </a:solidFill>
              </a:rPr>
              <a:t> </a:t>
            </a:r>
            <a:r>
              <a:rPr lang="ko-KR" altLang="en-US" b="1" dirty="0">
                <a:solidFill>
                  <a:srgbClr val="FF0000"/>
                </a:solidFill>
              </a:rPr>
              <a:t>여성들이</a:t>
            </a:r>
            <a:r>
              <a:rPr lang="en-US" altLang="en-US" b="1" dirty="0">
                <a:solidFill>
                  <a:srgbClr val="FF0000"/>
                </a:solidFill>
              </a:rPr>
              <a:t> </a:t>
            </a:r>
            <a:r>
              <a:rPr lang="ko-KR" altLang="en-US" b="1" dirty="0">
                <a:solidFill>
                  <a:srgbClr val="FF0000"/>
                </a:solidFill>
              </a:rPr>
              <a:t>도교</a:t>
            </a:r>
            <a:r>
              <a:rPr lang="en-US" altLang="en-US" b="1" dirty="0">
                <a:solidFill>
                  <a:srgbClr val="FF0000"/>
                </a:solidFill>
              </a:rPr>
              <a:t> </a:t>
            </a:r>
            <a:r>
              <a:rPr lang="ko-KR" altLang="en-US" b="1" dirty="0">
                <a:solidFill>
                  <a:srgbClr val="FF0000"/>
                </a:solidFill>
              </a:rPr>
              <a:t>여사</a:t>
            </a:r>
            <a:r>
              <a:rPr lang="en-US" altLang="en-US" b="1" dirty="0">
                <a:solidFill>
                  <a:srgbClr val="FF0000"/>
                </a:solidFill>
              </a:rPr>
              <a:t>(</a:t>
            </a:r>
            <a:r>
              <a:rPr lang="zh-CN" altLang="en-US" b="1" dirty="0">
                <a:solidFill>
                  <a:srgbClr val="FF0000"/>
                </a:solidFill>
              </a:rPr>
              <a:t>女師</a:t>
            </a:r>
            <a:r>
              <a:rPr lang="en-US" altLang="en-US" b="1" dirty="0">
                <a:solidFill>
                  <a:srgbClr val="FF0000"/>
                </a:solidFill>
              </a:rPr>
              <a:t>)</a:t>
            </a:r>
            <a:r>
              <a:rPr lang="ko-KR" altLang="en-US" b="1" dirty="0">
                <a:solidFill>
                  <a:srgbClr val="FF0000"/>
                </a:solidFill>
              </a:rPr>
              <a:t>로서</a:t>
            </a:r>
            <a:r>
              <a:rPr lang="en-US" altLang="en-US" b="1" dirty="0">
                <a:solidFill>
                  <a:srgbClr val="FF0000"/>
                </a:solidFill>
              </a:rPr>
              <a:t> </a:t>
            </a:r>
            <a:r>
              <a:rPr lang="ko-KR" altLang="en-US" b="1" dirty="0">
                <a:solidFill>
                  <a:srgbClr val="FF0000"/>
                </a:solidFill>
              </a:rPr>
              <a:t>서원을</a:t>
            </a:r>
            <a:r>
              <a:rPr lang="en-US" altLang="en-US" b="1" dirty="0">
                <a:solidFill>
                  <a:srgbClr val="FF0000"/>
                </a:solidFill>
              </a:rPr>
              <a:t> </a:t>
            </a:r>
            <a:r>
              <a:rPr lang="ko-KR" altLang="en-US" b="1" dirty="0">
                <a:solidFill>
                  <a:srgbClr val="FF0000"/>
                </a:solidFill>
              </a:rPr>
              <a:t>맺고</a:t>
            </a:r>
            <a:r>
              <a:rPr lang="en-US" altLang="en-US" b="1" dirty="0"/>
              <a:t> </a:t>
            </a:r>
            <a:r>
              <a:rPr lang="ko-KR" altLang="en-US" b="1" dirty="0"/>
              <a:t>종교적</a:t>
            </a:r>
            <a:r>
              <a:rPr lang="en-US" altLang="en-US" b="1" dirty="0"/>
              <a:t> </a:t>
            </a:r>
            <a:r>
              <a:rPr lang="ko-KR" altLang="en-US" b="1" dirty="0"/>
              <a:t>권위에</a:t>
            </a:r>
            <a:r>
              <a:rPr lang="en-US" altLang="en-US" b="1" dirty="0"/>
              <a:t> </a:t>
            </a:r>
            <a:r>
              <a:rPr lang="ko-KR" altLang="en-US" b="1" dirty="0"/>
              <a:t>접근함으로써</a:t>
            </a:r>
            <a:r>
              <a:rPr lang="en-US" altLang="en-US" b="1" dirty="0"/>
              <a:t>, </a:t>
            </a:r>
            <a:r>
              <a:rPr lang="ko-KR" altLang="en-US" b="1" dirty="0">
                <a:solidFill>
                  <a:srgbClr val="FF0000"/>
                </a:solidFill>
              </a:rPr>
              <a:t>종교</a:t>
            </a:r>
            <a:r>
              <a:rPr lang="en-US" altLang="en-US" b="1" dirty="0">
                <a:solidFill>
                  <a:srgbClr val="FF0000"/>
                </a:solidFill>
              </a:rPr>
              <a:t> </a:t>
            </a:r>
            <a:r>
              <a:rPr lang="ko-KR" altLang="en-US" b="1" dirty="0">
                <a:solidFill>
                  <a:srgbClr val="FF0000"/>
                </a:solidFill>
              </a:rPr>
              <a:t>영역에서도</a:t>
            </a:r>
            <a:r>
              <a:rPr lang="en-US" altLang="en-US" b="1" dirty="0">
                <a:solidFill>
                  <a:srgbClr val="FF0000"/>
                </a:solidFill>
              </a:rPr>
              <a:t> </a:t>
            </a:r>
            <a:r>
              <a:rPr lang="ko-KR" altLang="en-US" b="1" dirty="0">
                <a:solidFill>
                  <a:srgbClr val="FF0000"/>
                </a:solidFill>
              </a:rPr>
              <a:t>일정한</a:t>
            </a:r>
            <a:r>
              <a:rPr lang="en-US" altLang="en-US" b="1" dirty="0">
                <a:solidFill>
                  <a:srgbClr val="FF0000"/>
                </a:solidFill>
              </a:rPr>
              <a:t> </a:t>
            </a:r>
            <a:r>
              <a:rPr lang="ko-KR" altLang="en-US" b="1" dirty="0">
                <a:solidFill>
                  <a:srgbClr val="FF0000"/>
                </a:solidFill>
              </a:rPr>
              <a:t>사회적</a:t>
            </a:r>
            <a:r>
              <a:rPr lang="en-US" altLang="en-US" b="1" dirty="0">
                <a:solidFill>
                  <a:srgbClr val="FF0000"/>
                </a:solidFill>
              </a:rPr>
              <a:t> </a:t>
            </a:r>
            <a:r>
              <a:rPr lang="ko-KR" altLang="en-US" b="1" dirty="0">
                <a:solidFill>
                  <a:srgbClr val="FF0000"/>
                </a:solidFill>
              </a:rPr>
              <a:t>지위</a:t>
            </a:r>
            <a:r>
              <a:rPr lang="ko-KR" altLang="en-US" b="1" dirty="0"/>
              <a:t>를</a:t>
            </a:r>
            <a:r>
              <a:rPr lang="en-US" altLang="en-US" b="1" dirty="0"/>
              <a:t> </a:t>
            </a:r>
            <a:r>
              <a:rPr lang="ko-KR" altLang="en-US" b="1" dirty="0"/>
              <a:t>획득하였다</a:t>
            </a:r>
            <a:r>
              <a:rPr lang="en-US" altLang="en-US" b="1" dirty="0"/>
              <a:t>³.</a:t>
            </a:r>
            <a:endParaRPr lang="en-US" altLang="en-US" b="1" dirty="0"/>
          </a:p>
          <a:p>
            <a:pPr marL="109855" indent="0">
              <a:buNone/>
            </a:pPr>
            <a:endParaRPr lang="en-US" altLang="en-US" b="1" dirty="0"/>
          </a:p>
          <a:p>
            <a:pPr marL="109855" indent="0">
              <a:buNone/>
            </a:pPr>
            <a:r>
              <a:rPr lang="ko-KR" altLang="en-US" b="1" dirty="0"/>
              <a:t>주석</a:t>
            </a:r>
            <a:r>
              <a:rPr lang="en-US" altLang="en-US" b="1" dirty="0"/>
              <a:t> (Footnotes)</a:t>
            </a:r>
            <a:endParaRPr lang="en-US" altLang="en-US" b="1" dirty="0"/>
          </a:p>
          <a:p>
            <a:pPr marL="109855" indent="0">
              <a:buNone/>
            </a:pPr>
            <a:r>
              <a:rPr lang="en-US" altLang="en-US" b="1" dirty="0"/>
              <a:t>1. Liu, J. (2006). Tangdai zhengzhi zhidu yanjiu [Research on the political system of the Tang Dynasty]. Beijing: Renmin Chubanshe.</a:t>
            </a:r>
            <a:endParaRPr lang="en-US" altLang="en-US" b="1" dirty="0"/>
          </a:p>
          <a:p>
            <a:pPr marL="109855" indent="0">
              <a:buNone/>
            </a:pPr>
            <a:r>
              <a:rPr lang="en-US" altLang="en-US" b="1" dirty="0"/>
              <a:t>2. Hou, W., Xie, J., &amp; Qi, T. (1979). Zhongguo tongshi [Comprehensive history of China] (Vol. 5). Beijing: Renmin Chubanshe.</a:t>
            </a:r>
            <a:endParaRPr lang="en-US" altLang="en-US" b="1" dirty="0"/>
          </a:p>
          <a:p>
            <a:pPr marL="109855" indent="0">
              <a:buNone/>
            </a:pPr>
            <a:r>
              <a:rPr lang="en-US" altLang="en-US" b="1" dirty="0"/>
              <a:t>3. Benn, C. (2002). China’s Golden Age: Everyday Life in the Tang Dynasty. Oxford University Press.</a:t>
            </a:r>
            <a:endParaRPr lang="en-US" altLang="en-US" b="1" dirty="0"/>
          </a:p>
        </p:txBody>
      </p:sp>
      <p:sp>
        <p:nvSpPr>
          <p:cNvPr id="2" name="제목 1"/>
          <p:cNvSpPr>
            <a:spLocks noGrp="1"/>
          </p:cNvSpPr>
          <p:nvPr>
            <p:ph type="title"/>
          </p:nvPr>
        </p:nvSpPr>
        <p:spPr>
          <a:xfrm>
            <a:off x="457200" y="334010"/>
            <a:ext cx="8229600" cy="626745"/>
          </a:xfrm>
        </p:spPr>
        <p:txBody>
          <a:bodyPr>
            <a:normAutofit/>
          </a:bodyPr>
          <a:lstStyle/>
          <a:p>
            <a:r>
              <a:rPr lang="ko-KR" altLang="en-US" sz="2800" b="1" dirty="0" smtClean="0"/>
              <a:t>당왕조의</a:t>
            </a:r>
            <a:r>
              <a:rPr lang="en-US" altLang="ko-KR" sz="2800" b="1" dirty="0" smtClean="0"/>
              <a:t> </a:t>
            </a:r>
            <a:r>
              <a:rPr lang="ko-KR" altLang="en-US" sz="2800" b="1" dirty="0" smtClean="0"/>
              <a:t>여인들</a:t>
            </a:r>
            <a:endParaRPr lang="ko-KR" altLang="en-US" sz="2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395605" y="1124585"/>
            <a:ext cx="8229600" cy="4839970"/>
          </a:xfrm>
        </p:spPr>
        <p:txBody>
          <a:bodyPr>
            <a:noAutofit/>
          </a:bodyPr>
          <a:lstStyle/>
          <a:p>
            <a:pPr marL="109855" indent="0">
              <a:buNone/>
            </a:pPr>
            <a:r>
              <a:rPr lang="ko-KR" altLang="en-US" sz="1700" b="1" dirty="0">
                <a:solidFill>
                  <a:srgbClr val="FF0000"/>
                </a:solidFill>
              </a:rPr>
              <a:t>불교는</a:t>
            </a:r>
            <a:r>
              <a:rPr lang="en-US" altLang="en-US" sz="1700" b="1" dirty="0">
                <a:solidFill>
                  <a:srgbClr val="FF0000"/>
                </a:solidFill>
              </a:rPr>
              <a:t> </a:t>
            </a:r>
            <a:r>
              <a:rPr lang="ko-KR" altLang="en-US" sz="1700" b="1" dirty="0">
                <a:solidFill>
                  <a:srgbClr val="FF0000"/>
                </a:solidFill>
              </a:rPr>
              <a:t>남북조</a:t>
            </a:r>
            <a:r>
              <a:rPr lang="en-US" altLang="en-US" sz="1700" b="1" dirty="0">
                <a:solidFill>
                  <a:srgbClr val="FF0000"/>
                </a:solidFill>
              </a:rPr>
              <a:t> </a:t>
            </a:r>
            <a:r>
              <a:rPr lang="ko-KR" altLang="en-US" sz="1700" b="1" dirty="0">
                <a:solidFill>
                  <a:srgbClr val="FF0000"/>
                </a:solidFill>
              </a:rPr>
              <a:t>시기에</a:t>
            </a:r>
            <a:r>
              <a:rPr lang="en-US" altLang="en-US" sz="1700" b="1" dirty="0">
                <a:solidFill>
                  <a:srgbClr val="FF0000"/>
                </a:solidFill>
              </a:rPr>
              <a:t> </a:t>
            </a:r>
            <a:r>
              <a:rPr lang="ko-KR" altLang="en-US" sz="1700" b="1" dirty="0">
                <a:solidFill>
                  <a:srgbClr val="FF0000"/>
                </a:solidFill>
              </a:rPr>
              <a:t>중국에서</a:t>
            </a:r>
            <a:r>
              <a:rPr lang="en-US" altLang="en-US" sz="1700" b="1" dirty="0">
                <a:solidFill>
                  <a:srgbClr val="FF0000"/>
                </a:solidFill>
              </a:rPr>
              <a:t> </a:t>
            </a:r>
            <a:r>
              <a:rPr lang="ko-KR" altLang="en-US" sz="1700" b="1" dirty="0">
                <a:solidFill>
                  <a:srgbClr val="FF0000"/>
                </a:solidFill>
              </a:rPr>
              <a:t>본격적으로</a:t>
            </a:r>
            <a:r>
              <a:rPr lang="en-US" altLang="en-US" sz="1700" b="1" dirty="0">
                <a:solidFill>
                  <a:srgbClr val="FF0000"/>
                </a:solidFill>
              </a:rPr>
              <a:t> </a:t>
            </a:r>
            <a:r>
              <a:rPr lang="ko-KR" altLang="en-US" sz="1700" b="1" dirty="0">
                <a:solidFill>
                  <a:srgbClr val="FF0000"/>
                </a:solidFill>
              </a:rPr>
              <a:t>융성</a:t>
            </a:r>
            <a:r>
              <a:rPr lang="ko-KR" altLang="en-US" sz="1700" b="1" dirty="0"/>
              <a:t>하기</a:t>
            </a:r>
            <a:r>
              <a:rPr lang="en-US" altLang="en-US" sz="1700" b="1" dirty="0"/>
              <a:t> </a:t>
            </a:r>
            <a:r>
              <a:rPr lang="ko-KR" altLang="en-US" sz="1700" b="1" dirty="0"/>
              <a:t>시작하였으며</a:t>
            </a:r>
            <a:r>
              <a:rPr lang="en-US" altLang="en-US" sz="1700" b="1" dirty="0"/>
              <a:t>, </a:t>
            </a:r>
            <a:r>
              <a:rPr lang="ko-KR" altLang="en-US" sz="1700" b="1" dirty="0">
                <a:solidFill>
                  <a:srgbClr val="FF0000"/>
                </a:solidFill>
              </a:rPr>
              <a:t>당대</a:t>
            </a:r>
            <a:r>
              <a:rPr lang="en-US" altLang="en-US" sz="1700" b="1" dirty="0">
                <a:solidFill>
                  <a:srgbClr val="FF0000"/>
                </a:solidFill>
              </a:rPr>
              <a:t>(</a:t>
            </a:r>
            <a:r>
              <a:rPr lang="zh-CN" altLang="en-US" sz="1700" b="1" dirty="0">
                <a:solidFill>
                  <a:srgbClr val="FF0000"/>
                </a:solidFill>
              </a:rPr>
              <a:t>唐代</a:t>
            </a:r>
            <a:r>
              <a:rPr lang="en-US" altLang="en-US" sz="1700" b="1" dirty="0">
                <a:solidFill>
                  <a:srgbClr val="FF0000"/>
                </a:solidFill>
              </a:rPr>
              <a:t>)</a:t>
            </a:r>
            <a:r>
              <a:rPr lang="ko-KR" altLang="en-US" sz="1700" b="1" dirty="0">
                <a:solidFill>
                  <a:srgbClr val="FF0000"/>
                </a:solidFill>
              </a:rPr>
              <a:t>의</a:t>
            </a:r>
            <a:r>
              <a:rPr lang="en-US" altLang="en-US" sz="1700" b="1" dirty="0">
                <a:solidFill>
                  <a:srgbClr val="FF0000"/>
                </a:solidFill>
              </a:rPr>
              <a:t> </a:t>
            </a:r>
            <a:r>
              <a:rPr lang="ko-KR" altLang="en-US" sz="1700" b="1" dirty="0">
                <a:solidFill>
                  <a:srgbClr val="FF0000"/>
                </a:solidFill>
              </a:rPr>
              <a:t>황금기에</a:t>
            </a:r>
            <a:r>
              <a:rPr lang="en-US" altLang="en-US" sz="1700" b="1" dirty="0">
                <a:solidFill>
                  <a:srgbClr val="FF0000"/>
                </a:solidFill>
              </a:rPr>
              <a:t> </a:t>
            </a:r>
            <a:r>
              <a:rPr lang="ko-KR" altLang="en-US" sz="1700" b="1" dirty="0">
                <a:solidFill>
                  <a:srgbClr val="FF0000"/>
                </a:solidFill>
              </a:rPr>
              <a:t>이르러</a:t>
            </a:r>
            <a:r>
              <a:rPr lang="en-US" altLang="en-US" sz="1700" b="1" dirty="0">
                <a:solidFill>
                  <a:srgbClr val="FF0000"/>
                </a:solidFill>
              </a:rPr>
              <a:t> </a:t>
            </a:r>
            <a:r>
              <a:rPr lang="ko-KR" altLang="en-US" sz="1700" b="1" dirty="0">
                <a:solidFill>
                  <a:srgbClr val="FF0000"/>
                </a:solidFill>
              </a:rPr>
              <a:t>지배적인</a:t>
            </a:r>
            <a:r>
              <a:rPr lang="en-US" altLang="en-US" sz="1700" b="1" dirty="0">
                <a:solidFill>
                  <a:srgbClr val="FF0000"/>
                </a:solidFill>
              </a:rPr>
              <a:t> </a:t>
            </a:r>
            <a:r>
              <a:rPr lang="ko-KR" altLang="en-US" sz="1700" b="1" dirty="0">
                <a:solidFill>
                  <a:srgbClr val="FF0000"/>
                </a:solidFill>
              </a:rPr>
              <a:t>이데올로기로</a:t>
            </a:r>
            <a:r>
              <a:rPr lang="en-US" altLang="en-US" sz="1700" b="1" dirty="0">
                <a:solidFill>
                  <a:srgbClr val="FF0000"/>
                </a:solidFill>
              </a:rPr>
              <a:t> </a:t>
            </a:r>
            <a:r>
              <a:rPr lang="ko-KR" altLang="en-US" sz="1700" b="1" dirty="0">
                <a:solidFill>
                  <a:srgbClr val="FF0000"/>
                </a:solidFill>
              </a:rPr>
              <a:t>자리매김</a:t>
            </a:r>
            <a:r>
              <a:rPr lang="ko-KR" altLang="en-US" sz="1700" b="1" dirty="0"/>
              <a:t>하였다</a:t>
            </a:r>
            <a:r>
              <a:rPr lang="en-US" altLang="en-US" sz="1700" b="1" dirty="0"/>
              <a:t>. </a:t>
            </a:r>
            <a:r>
              <a:rPr lang="ko-KR" altLang="en-US" sz="1700" b="1" dirty="0"/>
              <a:t>불교는</a:t>
            </a:r>
            <a:r>
              <a:rPr lang="en-US" altLang="en-US" sz="1700" b="1" dirty="0"/>
              <a:t> </a:t>
            </a:r>
            <a:r>
              <a:rPr lang="ko-KR" altLang="en-US" sz="1700" b="1" dirty="0"/>
              <a:t>중국</a:t>
            </a:r>
            <a:r>
              <a:rPr lang="en-US" altLang="en-US" sz="1700" b="1" dirty="0"/>
              <a:t> </a:t>
            </a:r>
            <a:r>
              <a:rPr lang="ko-KR" altLang="en-US" sz="1700" b="1" dirty="0"/>
              <a:t>문화의</a:t>
            </a:r>
            <a:r>
              <a:rPr lang="en-US" altLang="en-US" sz="1700" b="1" dirty="0"/>
              <a:t> </a:t>
            </a:r>
            <a:r>
              <a:rPr lang="ko-KR" altLang="en-US" sz="1700" b="1" dirty="0"/>
              <a:t>핵심적인</a:t>
            </a:r>
            <a:r>
              <a:rPr lang="en-US" altLang="en-US" sz="1700" b="1" dirty="0"/>
              <a:t> </a:t>
            </a:r>
            <a:r>
              <a:rPr lang="ko-KR" altLang="en-US" sz="1700" b="1" dirty="0"/>
              <a:t>구성</a:t>
            </a:r>
            <a:r>
              <a:rPr lang="en-US" altLang="en-US" sz="1700" b="1" dirty="0"/>
              <a:t> </a:t>
            </a:r>
            <a:r>
              <a:rPr lang="ko-KR" altLang="en-US" sz="1700" b="1" dirty="0"/>
              <a:t>요소로</a:t>
            </a:r>
            <a:r>
              <a:rPr lang="en-US" altLang="en-US" sz="1700" b="1" dirty="0"/>
              <a:t> </a:t>
            </a:r>
            <a:r>
              <a:rPr lang="ko-KR" altLang="en-US" sz="1700" b="1" dirty="0"/>
              <a:t>통합되었으며</a:t>
            </a:r>
            <a:r>
              <a:rPr lang="en-US" altLang="en-US" sz="1700" b="1" dirty="0"/>
              <a:t>, </a:t>
            </a:r>
            <a:r>
              <a:rPr lang="ko-KR" altLang="en-US" sz="1700" b="1" dirty="0"/>
              <a:t>사찰</a:t>
            </a:r>
            <a:r>
              <a:rPr lang="en-US" altLang="en-US" sz="1700" b="1" dirty="0"/>
              <a:t>(</a:t>
            </a:r>
            <a:r>
              <a:rPr lang="zh-CN" altLang="en-US" sz="1700" b="1" dirty="0"/>
              <a:t>寺刹</a:t>
            </a:r>
            <a:r>
              <a:rPr lang="en-US" altLang="en-US" sz="1700" b="1" dirty="0"/>
              <a:t>)</a:t>
            </a:r>
            <a:r>
              <a:rPr lang="ko-KR" altLang="en-US" sz="1700" b="1" dirty="0"/>
              <a:t>은</a:t>
            </a:r>
            <a:r>
              <a:rPr lang="en-US" altLang="en-US" sz="1700" b="1" dirty="0"/>
              <a:t> </a:t>
            </a:r>
            <a:r>
              <a:rPr lang="ko-KR" altLang="en-US" sz="1700" b="1" dirty="0"/>
              <a:t>사회적</a:t>
            </a:r>
            <a:r>
              <a:rPr lang="en-US" altLang="en-US" sz="1700" b="1" dirty="0"/>
              <a:t> </a:t>
            </a:r>
            <a:r>
              <a:rPr lang="ko-KR" altLang="en-US" sz="1700" b="1" dirty="0"/>
              <a:t>기관으로서</a:t>
            </a:r>
            <a:r>
              <a:rPr lang="en-US" altLang="en-US" sz="1700" b="1" dirty="0"/>
              <a:t> </a:t>
            </a:r>
            <a:r>
              <a:rPr lang="ko-KR" altLang="en-US" sz="1700" b="1" dirty="0"/>
              <a:t>기능하였다</a:t>
            </a:r>
            <a:r>
              <a:rPr lang="en-US" altLang="en-US" sz="1700" b="1" dirty="0"/>
              <a:t>. </a:t>
            </a:r>
            <a:r>
              <a:rPr lang="ko-KR" altLang="en-US" sz="1700" b="1" dirty="0"/>
              <a:t>즉</a:t>
            </a:r>
            <a:r>
              <a:rPr lang="en-US" altLang="en-US" sz="1700" b="1" dirty="0"/>
              <a:t>, </a:t>
            </a:r>
            <a:r>
              <a:rPr lang="ko-KR" altLang="en-US" sz="1700" b="1" dirty="0"/>
              <a:t>불교</a:t>
            </a:r>
            <a:r>
              <a:rPr lang="en-US" altLang="en-US" sz="1700" b="1" dirty="0"/>
              <a:t> </a:t>
            </a:r>
            <a:r>
              <a:rPr lang="ko-KR" altLang="en-US" sz="1700" b="1" dirty="0"/>
              <a:t>사찰은</a:t>
            </a:r>
            <a:r>
              <a:rPr lang="en-US" altLang="en-US" sz="1700" b="1" dirty="0"/>
              <a:t> </a:t>
            </a:r>
            <a:r>
              <a:rPr lang="ko-KR" altLang="en-US" sz="1700" b="1" dirty="0"/>
              <a:t>여행자들을</a:t>
            </a:r>
            <a:r>
              <a:rPr lang="en-US" altLang="en-US" sz="1700" b="1" dirty="0"/>
              <a:t> </a:t>
            </a:r>
            <a:r>
              <a:rPr lang="ko-KR" altLang="en-US" sz="1700" b="1" dirty="0"/>
              <a:t>위한</a:t>
            </a:r>
            <a:r>
              <a:rPr lang="en-US" altLang="en-US" sz="1700" b="1" dirty="0"/>
              <a:t> </a:t>
            </a:r>
            <a:r>
              <a:rPr lang="ko-KR" altLang="en-US" sz="1700" b="1" dirty="0"/>
              <a:t>숙소</a:t>
            </a:r>
            <a:r>
              <a:rPr lang="en-US" altLang="en-US" sz="1700" b="1" dirty="0"/>
              <a:t>, </a:t>
            </a:r>
            <a:r>
              <a:rPr lang="ko-KR" altLang="en-US" sz="1700" b="1" dirty="0"/>
              <a:t>아동</a:t>
            </a:r>
            <a:r>
              <a:rPr lang="en-US" altLang="en-US" sz="1700" b="1" dirty="0"/>
              <a:t> </a:t>
            </a:r>
            <a:r>
              <a:rPr lang="ko-KR" altLang="en-US" sz="1700" b="1" dirty="0"/>
              <a:t>교육을</a:t>
            </a:r>
            <a:r>
              <a:rPr lang="en-US" altLang="en-US" sz="1700" b="1" dirty="0"/>
              <a:t> </a:t>
            </a:r>
            <a:r>
              <a:rPr lang="ko-KR" altLang="en-US" sz="1700" b="1" dirty="0"/>
              <a:t>위한</a:t>
            </a:r>
            <a:r>
              <a:rPr lang="en-US" altLang="en-US" sz="1700" b="1" dirty="0"/>
              <a:t> </a:t>
            </a:r>
            <a:r>
              <a:rPr lang="ko-KR" altLang="en-US" sz="1700" b="1" dirty="0"/>
              <a:t>학교</a:t>
            </a:r>
            <a:r>
              <a:rPr lang="en-US" altLang="en-US" sz="1700" b="1" dirty="0"/>
              <a:t>, </a:t>
            </a:r>
            <a:r>
              <a:rPr lang="ko-KR" altLang="en-US" sz="1700" b="1" dirty="0"/>
              <a:t>문화</a:t>
            </a:r>
            <a:r>
              <a:rPr lang="en-US" altLang="en-US" sz="1700" b="1" dirty="0"/>
              <a:t> </a:t>
            </a:r>
            <a:r>
              <a:rPr lang="ko-KR" altLang="en-US" sz="1700" b="1" dirty="0"/>
              <a:t>행사를</a:t>
            </a:r>
            <a:r>
              <a:rPr lang="en-US" altLang="en-US" sz="1700" b="1" dirty="0"/>
              <a:t> </a:t>
            </a:r>
            <a:r>
              <a:rPr lang="ko-KR" altLang="en-US" sz="1700" b="1" dirty="0"/>
              <a:t>위한</a:t>
            </a:r>
            <a:r>
              <a:rPr lang="en-US" altLang="en-US" sz="1700" b="1" dirty="0"/>
              <a:t> </a:t>
            </a:r>
            <a:r>
              <a:rPr lang="ko-KR" altLang="en-US" sz="1700" b="1" dirty="0"/>
              <a:t>공간으로서</a:t>
            </a:r>
            <a:r>
              <a:rPr lang="en-US" altLang="en-US" sz="1700" b="1" dirty="0"/>
              <a:t> </a:t>
            </a:r>
            <a:r>
              <a:rPr lang="ko-KR" altLang="en-US" sz="1700" b="1" dirty="0"/>
              <a:t>공동체에</a:t>
            </a:r>
            <a:r>
              <a:rPr lang="en-US" altLang="en-US" sz="1700" b="1" dirty="0"/>
              <a:t> </a:t>
            </a:r>
            <a:r>
              <a:rPr lang="ko-KR" altLang="en-US" sz="1700" b="1" dirty="0"/>
              <a:t>영향을</a:t>
            </a:r>
            <a:r>
              <a:rPr lang="en-US" altLang="en-US" sz="1700" b="1" dirty="0"/>
              <a:t> </a:t>
            </a:r>
            <a:r>
              <a:rPr lang="ko-KR" altLang="en-US" sz="1700" b="1" dirty="0"/>
              <a:t>미쳤다</a:t>
            </a:r>
            <a:r>
              <a:rPr lang="en-US" altLang="en-US" sz="1700" b="1" dirty="0"/>
              <a:t>¹.</a:t>
            </a:r>
            <a:endParaRPr lang="en-US" altLang="en-US" sz="1700" b="1" dirty="0"/>
          </a:p>
          <a:p>
            <a:pPr marL="109855" indent="0">
              <a:buNone/>
            </a:pPr>
            <a:endParaRPr lang="en-US" altLang="en-US" sz="1700" b="1" dirty="0"/>
          </a:p>
          <a:p>
            <a:pPr marL="109855" indent="0">
              <a:buNone/>
            </a:pPr>
            <a:r>
              <a:rPr lang="ko-KR" altLang="en-US" sz="1700" b="1" dirty="0"/>
              <a:t>불교</a:t>
            </a:r>
            <a:r>
              <a:rPr lang="en-US" altLang="en-US" sz="1700" b="1" dirty="0"/>
              <a:t> </a:t>
            </a:r>
            <a:r>
              <a:rPr lang="ko-KR" altLang="en-US" sz="1700" b="1" dirty="0"/>
              <a:t>외에도</a:t>
            </a:r>
            <a:r>
              <a:rPr lang="en-US" altLang="en-US" sz="1700" b="1" dirty="0"/>
              <a:t>,</a:t>
            </a:r>
            <a:r>
              <a:rPr lang="en-US" altLang="en-US" sz="1700" b="1" dirty="0">
                <a:solidFill>
                  <a:srgbClr val="FF0000"/>
                </a:solidFill>
              </a:rPr>
              <a:t> </a:t>
            </a:r>
            <a:r>
              <a:rPr lang="ko-KR" altLang="en-US" sz="1700" b="1" dirty="0">
                <a:solidFill>
                  <a:srgbClr val="FF0000"/>
                </a:solidFill>
              </a:rPr>
              <a:t>중국</a:t>
            </a:r>
            <a:r>
              <a:rPr lang="en-US" altLang="en-US" sz="1700" b="1" dirty="0">
                <a:solidFill>
                  <a:srgbClr val="FF0000"/>
                </a:solidFill>
              </a:rPr>
              <a:t> </a:t>
            </a:r>
            <a:r>
              <a:rPr lang="ko-KR" altLang="en-US" sz="1700" b="1" dirty="0">
                <a:solidFill>
                  <a:srgbClr val="FF0000"/>
                </a:solidFill>
              </a:rPr>
              <a:t>고유의</a:t>
            </a:r>
            <a:r>
              <a:rPr lang="en-US" altLang="en-US" sz="1700" b="1" dirty="0">
                <a:solidFill>
                  <a:srgbClr val="FF0000"/>
                </a:solidFill>
              </a:rPr>
              <a:t> </a:t>
            </a:r>
            <a:r>
              <a:rPr lang="ko-KR" altLang="en-US" sz="1700" b="1" dirty="0">
                <a:solidFill>
                  <a:srgbClr val="FF0000"/>
                </a:solidFill>
              </a:rPr>
              <a:t>철학</a:t>
            </a:r>
            <a:r>
              <a:rPr lang="en-US" altLang="en-US" sz="1700" b="1" dirty="0">
                <a:solidFill>
                  <a:srgbClr val="FF0000"/>
                </a:solidFill>
              </a:rPr>
              <a:t> </a:t>
            </a:r>
            <a:r>
              <a:rPr lang="ko-KR" altLang="en-US" sz="1700" b="1" dirty="0">
                <a:solidFill>
                  <a:srgbClr val="FF0000"/>
                </a:solidFill>
              </a:rPr>
              <a:t>체계인</a:t>
            </a:r>
            <a:r>
              <a:rPr lang="en-US" altLang="en-US" sz="1700" b="1" dirty="0">
                <a:solidFill>
                  <a:srgbClr val="FF0000"/>
                </a:solidFill>
              </a:rPr>
              <a:t> </a:t>
            </a:r>
            <a:r>
              <a:rPr lang="ko-KR" altLang="en-US" sz="1700" b="1" dirty="0">
                <a:solidFill>
                  <a:srgbClr val="FF0000"/>
                </a:solidFill>
              </a:rPr>
              <a:t>유교</a:t>
            </a:r>
            <a:r>
              <a:rPr lang="en-US" altLang="en-US" sz="1700" b="1" dirty="0">
                <a:solidFill>
                  <a:srgbClr val="FF0000"/>
                </a:solidFill>
              </a:rPr>
              <a:t>(</a:t>
            </a:r>
            <a:r>
              <a:rPr lang="zh-CN" altLang="en-US" sz="1700" b="1" dirty="0">
                <a:solidFill>
                  <a:srgbClr val="FF0000"/>
                </a:solidFill>
              </a:rPr>
              <a:t>儒敎</a:t>
            </a:r>
            <a:r>
              <a:rPr lang="en-US" altLang="en-US" sz="1700" b="1" dirty="0">
                <a:solidFill>
                  <a:srgbClr val="FF0000"/>
                </a:solidFill>
              </a:rPr>
              <a:t>)</a:t>
            </a:r>
            <a:r>
              <a:rPr lang="ko-KR" altLang="en-US" sz="1700" b="1" dirty="0">
                <a:solidFill>
                  <a:srgbClr val="FF0000"/>
                </a:solidFill>
              </a:rPr>
              <a:t>와</a:t>
            </a:r>
            <a:r>
              <a:rPr lang="en-US" altLang="en-US" sz="1700" b="1" dirty="0">
                <a:solidFill>
                  <a:srgbClr val="FF0000"/>
                </a:solidFill>
              </a:rPr>
              <a:t> </a:t>
            </a:r>
            <a:r>
              <a:rPr lang="ko-KR" altLang="en-US" sz="1700" b="1" dirty="0">
                <a:solidFill>
                  <a:srgbClr val="FF0000"/>
                </a:solidFill>
              </a:rPr>
              <a:t>도교</a:t>
            </a:r>
            <a:r>
              <a:rPr lang="en-US" altLang="en-US" sz="1700" b="1" dirty="0">
                <a:solidFill>
                  <a:srgbClr val="FF0000"/>
                </a:solidFill>
              </a:rPr>
              <a:t>(</a:t>
            </a:r>
            <a:r>
              <a:rPr lang="zh-CN" altLang="en-US" sz="1700" b="1" dirty="0">
                <a:solidFill>
                  <a:srgbClr val="FF0000"/>
                </a:solidFill>
              </a:rPr>
              <a:t>道敎</a:t>
            </a:r>
            <a:r>
              <a:rPr lang="en-US" altLang="en-US" sz="1700" b="1" dirty="0">
                <a:solidFill>
                  <a:srgbClr val="FF0000"/>
                </a:solidFill>
              </a:rPr>
              <a:t>) </a:t>
            </a:r>
            <a:r>
              <a:rPr lang="ko-KR" altLang="en-US" sz="1700" b="1" dirty="0">
                <a:solidFill>
                  <a:srgbClr val="FF0000"/>
                </a:solidFill>
              </a:rPr>
              <a:t>역시</a:t>
            </a:r>
            <a:r>
              <a:rPr lang="en-US" altLang="en-US" sz="1700" b="1" dirty="0">
                <a:solidFill>
                  <a:srgbClr val="FF0000"/>
                </a:solidFill>
              </a:rPr>
              <a:t> </a:t>
            </a:r>
            <a:r>
              <a:rPr lang="ko-KR" altLang="en-US" sz="1700" b="1" dirty="0">
                <a:solidFill>
                  <a:srgbClr val="FF0000"/>
                </a:solidFill>
              </a:rPr>
              <a:t>당대에</a:t>
            </a:r>
            <a:r>
              <a:rPr lang="en-US" altLang="en-US" sz="1700" b="1" dirty="0">
                <a:solidFill>
                  <a:srgbClr val="FF0000"/>
                </a:solidFill>
              </a:rPr>
              <a:t> </a:t>
            </a:r>
            <a:r>
              <a:rPr lang="ko-KR" altLang="en-US" sz="1700" b="1" dirty="0">
                <a:solidFill>
                  <a:srgbClr val="FF0000"/>
                </a:solidFill>
              </a:rPr>
              <a:t>널리</a:t>
            </a:r>
            <a:r>
              <a:rPr lang="en-US" altLang="en-US" sz="1700" b="1" dirty="0">
                <a:solidFill>
                  <a:srgbClr val="FF0000"/>
                </a:solidFill>
              </a:rPr>
              <a:t> </a:t>
            </a:r>
            <a:r>
              <a:rPr lang="ko-KR" altLang="en-US" sz="1700" b="1" dirty="0">
                <a:solidFill>
                  <a:srgbClr val="FF0000"/>
                </a:solidFill>
              </a:rPr>
              <a:t>확산</a:t>
            </a:r>
            <a:r>
              <a:rPr lang="ko-KR" altLang="en-US" sz="1700" b="1" dirty="0"/>
              <a:t>되어</a:t>
            </a:r>
            <a:r>
              <a:rPr lang="en-US" altLang="en-US" sz="1700" b="1" dirty="0"/>
              <a:t> </a:t>
            </a:r>
            <a:r>
              <a:rPr lang="ko-KR" altLang="en-US" sz="1700" b="1" dirty="0"/>
              <a:t>있었다</a:t>
            </a:r>
            <a:r>
              <a:rPr lang="en-US" altLang="en-US" sz="1700" b="1" dirty="0"/>
              <a:t>. </a:t>
            </a:r>
            <a:r>
              <a:rPr lang="ko-KR" altLang="en-US" sz="1700" b="1" dirty="0"/>
              <a:t>유교는</a:t>
            </a:r>
            <a:r>
              <a:rPr lang="en-US" altLang="en-US" sz="1700" b="1" dirty="0"/>
              <a:t> </a:t>
            </a:r>
            <a:r>
              <a:rPr lang="ko-KR" altLang="en-US" sz="1700" b="1" dirty="0"/>
              <a:t>중국</a:t>
            </a:r>
            <a:r>
              <a:rPr lang="en-US" altLang="en-US" sz="1700" b="1" dirty="0"/>
              <a:t> </a:t>
            </a:r>
            <a:r>
              <a:rPr lang="ko-KR" altLang="en-US" sz="1700" b="1" dirty="0"/>
              <a:t>고대의</a:t>
            </a:r>
            <a:r>
              <a:rPr lang="en-US" altLang="en-US" sz="1700" b="1" dirty="0"/>
              <a:t> </a:t>
            </a:r>
            <a:r>
              <a:rPr lang="ko-KR" altLang="en-US" sz="1700" b="1" dirty="0"/>
              <a:t>사상가인</a:t>
            </a:r>
            <a:r>
              <a:rPr lang="en-US" altLang="en-US" sz="1700" b="1" dirty="0"/>
              <a:t> </a:t>
            </a:r>
            <a:r>
              <a:rPr lang="ko-KR" altLang="en-US" sz="1700" b="1" dirty="0"/>
              <a:t>공자</a:t>
            </a:r>
            <a:r>
              <a:rPr lang="en-US" altLang="en-US" sz="1700" b="1" dirty="0"/>
              <a:t>(</a:t>
            </a:r>
            <a:r>
              <a:rPr lang="zh-CN" altLang="en-US" sz="1700" b="1" dirty="0"/>
              <a:t>孔子</a:t>
            </a:r>
            <a:r>
              <a:rPr lang="en-US" altLang="en-US" sz="1700" b="1" dirty="0"/>
              <a:t>)</a:t>
            </a:r>
            <a:r>
              <a:rPr lang="ko-KR" altLang="en-US" sz="1700" b="1" dirty="0"/>
              <a:t>의</a:t>
            </a:r>
            <a:r>
              <a:rPr lang="en-US" altLang="en-US" sz="1700" b="1" dirty="0"/>
              <a:t> </a:t>
            </a:r>
            <a:r>
              <a:rPr lang="ko-KR" altLang="en-US" sz="1700" b="1" dirty="0"/>
              <a:t>가르침을</a:t>
            </a:r>
            <a:r>
              <a:rPr lang="en-US" altLang="en-US" sz="1700" b="1" dirty="0"/>
              <a:t> </a:t>
            </a:r>
            <a:r>
              <a:rPr lang="ko-KR" altLang="en-US" sz="1700" b="1" dirty="0"/>
              <a:t>기반으로</a:t>
            </a:r>
            <a:r>
              <a:rPr lang="en-US" altLang="en-US" sz="1700" b="1" dirty="0"/>
              <a:t> </a:t>
            </a:r>
            <a:r>
              <a:rPr lang="ko-KR" altLang="en-US" sz="1700" b="1" dirty="0"/>
              <a:t>하며</a:t>
            </a:r>
            <a:r>
              <a:rPr lang="en-US" altLang="en-US" sz="1700" b="1" dirty="0"/>
              <a:t>, </a:t>
            </a:r>
            <a:r>
              <a:rPr lang="ko-KR" altLang="en-US" sz="1700" b="1" dirty="0"/>
              <a:t>도교는</a:t>
            </a:r>
            <a:r>
              <a:rPr lang="en-US" altLang="en-US" sz="1700" b="1" dirty="0"/>
              <a:t> </a:t>
            </a:r>
            <a:r>
              <a:rPr lang="ko-KR" altLang="en-US" sz="1700" b="1" dirty="0"/>
              <a:t>도덕경</a:t>
            </a:r>
            <a:r>
              <a:rPr lang="en-US" altLang="en-US" sz="1700" b="1" dirty="0"/>
              <a:t>(</a:t>
            </a:r>
            <a:r>
              <a:rPr lang="zh-CN" altLang="en-US" sz="1700" b="1" dirty="0"/>
              <a:t>道德經</a:t>
            </a:r>
            <a:r>
              <a:rPr lang="en-US" altLang="en-US" sz="1700" b="1" dirty="0"/>
              <a:t>)</a:t>
            </a:r>
            <a:r>
              <a:rPr lang="ko-KR" altLang="en-US" sz="1700" b="1" dirty="0"/>
              <a:t>에</a:t>
            </a:r>
            <a:r>
              <a:rPr lang="en-US" altLang="en-US" sz="1700" b="1" dirty="0"/>
              <a:t> </a:t>
            </a:r>
            <a:r>
              <a:rPr lang="ko-KR" altLang="en-US" sz="1700" b="1" dirty="0"/>
              <a:t>그</a:t>
            </a:r>
            <a:r>
              <a:rPr lang="en-US" altLang="en-US" sz="1700" b="1" dirty="0"/>
              <a:t> </a:t>
            </a:r>
            <a:r>
              <a:rPr lang="ko-KR" altLang="en-US" sz="1700" b="1" dirty="0"/>
              <a:t>사상적</a:t>
            </a:r>
            <a:r>
              <a:rPr lang="en-US" altLang="en-US" sz="1700" b="1" dirty="0"/>
              <a:t> </a:t>
            </a:r>
            <a:r>
              <a:rPr lang="ko-KR" altLang="en-US" sz="1700" b="1" dirty="0"/>
              <a:t>뿌리를</a:t>
            </a:r>
            <a:r>
              <a:rPr lang="en-US" altLang="en-US" sz="1700" b="1" dirty="0"/>
              <a:t> </a:t>
            </a:r>
            <a:r>
              <a:rPr lang="ko-KR" altLang="en-US" sz="1700" b="1" dirty="0"/>
              <a:t>두고</a:t>
            </a:r>
            <a:r>
              <a:rPr lang="en-US" altLang="en-US" sz="1700" b="1" dirty="0"/>
              <a:t> </a:t>
            </a:r>
            <a:r>
              <a:rPr lang="ko-KR" altLang="en-US" sz="1700" b="1" dirty="0"/>
              <a:t>있다</a:t>
            </a:r>
            <a:r>
              <a:rPr lang="en-US" altLang="en-US" sz="1700" b="1" dirty="0"/>
              <a:t>². </a:t>
            </a:r>
            <a:r>
              <a:rPr lang="ko-KR" altLang="en-US" sz="1700" b="1" dirty="0"/>
              <a:t>이들</a:t>
            </a:r>
            <a:r>
              <a:rPr lang="en-US" altLang="en-US" sz="1700" b="1" dirty="0"/>
              <a:t> </a:t>
            </a:r>
            <a:r>
              <a:rPr lang="ko-KR" altLang="en-US" sz="1700" b="1" dirty="0"/>
              <a:t>세</a:t>
            </a:r>
            <a:r>
              <a:rPr lang="en-US" altLang="en-US" sz="1700" b="1" dirty="0"/>
              <a:t> </a:t>
            </a:r>
            <a:r>
              <a:rPr lang="ko-KR" altLang="en-US" sz="1700" b="1" dirty="0"/>
              <a:t>사상은</a:t>
            </a:r>
            <a:r>
              <a:rPr lang="en-US" altLang="en-US" sz="1700" b="1" dirty="0"/>
              <a:t> </a:t>
            </a:r>
            <a:r>
              <a:rPr lang="ko-KR" altLang="en-US" sz="1700" b="1" dirty="0"/>
              <a:t>당대</a:t>
            </a:r>
            <a:r>
              <a:rPr lang="en-US" altLang="en-US" sz="1700" b="1" dirty="0"/>
              <a:t> </a:t>
            </a:r>
            <a:r>
              <a:rPr lang="ko-KR" altLang="en-US" sz="1700" b="1" dirty="0"/>
              <a:t>사회에서</a:t>
            </a:r>
            <a:r>
              <a:rPr lang="en-US" altLang="en-US" sz="1700" b="1" dirty="0"/>
              <a:t> </a:t>
            </a:r>
            <a:r>
              <a:rPr lang="ko-KR" altLang="en-US" sz="1700" b="1" dirty="0"/>
              <a:t>서로</a:t>
            </a:r>
            <a:r>
              <a:rPr lang="en-US" altLang="en-US" sz="1700" b="1" dirty="0"/>
              <a:t> </a:t>
            </a:r>
            <a:r>
              <a:rPr lang="ko-KR" altLang="en-US" sz="1700" b="1" dirty="0"/>
              <a:t>영향을</a:t>
            </a:r>
            <a:r>
              <a:rPr lang="en-US" altLang="en-US" sz="1700" b="1" dirty="0"/>
              <a:t> </a:t>
            </a:r>
            <a:r>
              <a:rPr lang="ko-KR" altLang="en-US" sz="1700" b="1" dirty="0"/>
              <a:t>주고받으며</a:t>
            </a:r>
            <a:r>
              <a:rPr lang="en-US" altLang="en-US" sz="1700" b="1" dirty="0"/>
              <a:t> </a:t>
            </a:r>
            <a:r>
              <a:rPr lang="ko-KR" altLang="en-US" sz="1700" b="1" dirty="0"/>
              <a:t>공존과</a:t>
            </a:r>
            <a:r>
              <a:rPr lang="en-US" altLang="en-US" sz="1700" b="1" dirty="0"/>
              <a:t> </a:t>
            </a:r>
            <a:r>
              <a:rPr lang="ko-KR" altLang="en-US" sz="1700" b="1" dirty="0"/>
              <a:t>경쟁</a:t>
            </a:r>
            <a:r>
              <a:rPr lang="en-US" altLang="en-US" sz="1700" b="1" dirty="0"/>
              <a:t>, </a:t>
            </a:r>
            <a:r>
              <a:rPr lang="ko-KR" altLang="en-US" sz="1700" b="1" dirty="0"/>
              <a:t>융합과</a:t>
            </a:r>
            <a:r>
              <a:rPr lang="en-US" altLang="en-US" sz="1700" b="1" dirty="0"/>
              <a:t> </a:t>
            </a:r>
            <a:r>
              <a:rPr lang="ko-KR" altLang="en-US" sz="1700" b="1" dirty="0"/>
              <a:t>충돌의</a:t>
            </a:r>
            <a:r>
              <a:rPr lang="en-US" altLang="en-US" sz="1700" b="1" dirty="0"/>
              <a:t> </a:t>
            </a:r>
            <a:r>
              <a:rPr lang="ko-KR" altLang="en-US" sz="1700" b="1" dirty="0"/>
              <a:t>관계를</a:t>
            </a:r>
            <a:r>
              <a:rPr lang="en-US" altLang="en-US" sz="1700" b="1" dirty="0"/>
              <a:t> </a:t>
            </a:r>
            <a:r>
              <a:rPr lang="ko-KR" altLang="en-US" sz="1700" b="1" dirty="0"/>
              <a:t>형성하였다</a:t>
            </a:r>
            <a:r>
              <a:rPr lang="en-US" altLang="en-US" sz="1700" b="1" dirty="0"/>
              <a:t>³.</a:t>
            </a:r>
            <a:endParaRPr lang="en-US" altLang="en-US" sz="1700" b="1" dirty="0"/>
          </a:p>
          <a:p>
            <a:pPr marL="109855" indent="0">
              <a:buNone/>
            </a:pPr>
            <a:endParaRPr lang="en-US" altLang="en-US" sz="1700" b="1" dirty="0"/>
          </a:p>
          <a:p>
            <a:pPr marL="109855" indent="0">
              <a:buNone/>
            </a:pPr>
            <a:r>
              <a:rPr lang="ko-KR" altLang="en-US" sz="1400" b="1" dirty="0"/>
              <a:t>주석</a:t>
            </a:r>
            <a:r>
              <a:rPr lang="en-US" altLang="en-US" sz="1400" b="1" dirty="0"/>
              <a:t> (Footnotes)</a:t>
            </a:r>
            <a:endParaRPr lang="en-US" altLang="en-US" sz="1400" b="1" dirty="0"/>
          </a:p>
          <a:p>
            <a:pPr marL="109855" indent="0">
              <a:buNone/>
            </a:pPr>
            <a:r>
              <a:rPr lang="en-US" altLang="en-US" sz="1400" b="1" dirty="0"/>
              <a:t>1.Twitchett, D. (Ed.). (1994). The Cambridge History of China: Volume 3, Sui and Tang China, Part 1. Cambridge University Press.</a:t>
            </a:r>
            <a:endParaRPr lang="en-US" altLang="en-US" sz="1400" b="1" dirty="0"/>
          </a:p>
          <a:p>
            <a:pPr marL="109855" indent="0">
              <a:buNone/>
            </a:pPr>
            <a:r>
              <a:rPr lang="en-US" altLang="en-US" sz="1400" b="1" dirty="0"/>
              <a:t>2. Lagerwey, J. (2010). China: A Religious State. Hong Kong: Hong Kong University Press.</a:t>
            </a:r>
            <a:endParaRPr lang="en-US" altLang="en-US" sz="1400" b="1" dirty="0"/>
          </a:p>
          <a:p>
            <a:pPr marL="109855" indent="0">
              <a:buNone/>
            </a:pPr>
            <a:r>
              <a:rPr lang="en-US" altLang="en-US" sz="1400" b="1" dirty="0"/>
              <a:t>3. Liu, J. (2006). Tangdai zhengzhi zhidu</a:t>
            </a:r>
            <a:r>
              <a:rPr lang="en-US" altLang="en-US" sz="1400" dirty="0"/>
              <a:t> yanjiu [Research on the political system of the Tang Dynasty]. Beijing: Renmin Chubanshe</a:t>
            </a:r>
            <a:endParaRPr lang="en-US" altLang="en-US" sz="1400" dirty="0"/>
          </a:p>
        </p:txBody>
      </p:sp>
      <p:sp>
        <p:nvSpPr>
          <p:cNvPr id="2" name="제목 1"/>
          <p:cNvSpPr>
            <a:spLocks noGrp="1"/>
          </p:cNvSpPr>
          <p:nvPr>
            <p:ph type="title"/>
          </p:nvPr>
        </p:nvSpPr>
        <p:spPr>
          <a:xfrm>
            <a:off x="457200" y="274955"/>
            <a:ext cx="8229600" cy="765810"/>
          </a:xfrm>
        </p:spPr>
        <p:txBody>
          <a:bodyPr>
            <a:normAutofit/>
          </a:bodyPr>
          <a:lstStyle/>
          <a:p>
            <a:r>
              <a:rPr lang="ko-KR" altLang="en-US" sz="2800" b="1" dirty="0"/>
              <a:t>당대</a:t>
            </a:r>
            <a:r>
              <a:rPr lang="en-US" altLang="en-US" sz="2800" b="1" dirty="0"/>
              <a:t>(</a:t>
            </a:r>
            <a:r>
              <a:rPr lang="zh-CN" altLang="en-US" sz="2800" b="1" dirty="0"/>
              <a:t>唐代</a:t>
            </a:r>
            <a:r>
              <a:rPr lang="en-US" altLang="en-US" sz="2800" b="1" dirty="0"/>
              <a:t>)</a:t>
            </a:r>
            <a:r>
              <a:rPr lang="ko-KR" altLang="en-US" sz="2800" b="1" dirty="0"/>
              <a:t>의</a:t>
            </a:r>
            <a:r>
              <a:rPr lang="en-US" altLang="en-US" sz="2800" b="1" dirty="0"/>
              <a:t> </a:t>
            </a:r>
            <a:r>
              <a:rPr lang="ko-KR" altLang="en-US" sz="2800" b="1" dirty="0"/>
              <a:t>불교</a:t>
            </a:r>
            <a:r>
              <a:rPr lang="en-US" altLang="en-US" sz="2800" b="1" dirty="0"/>
              <a:t>, </a:t>
            </a:r>
            <a:r>
              <a:rPr lang="ko-KR" altLang="en-US" sz="2800" b="1" dirty="0"/>
              <a:t>유교</a:t>
            </a:r>
            <a:r>
              <a:rPr lang="en-US" altLang="en-US" sz="2800" b="1" dirty="0"/>
              <a:t>, </a:t>
            </a:r>
            <a:r>
              <a:rPr lang="ko-KR" altLang="en-US" sz="2800" b="1" dirty="0"/>
              <a:t>도교</a:t>
            </a:r>
            <a:endParaRPr lang="ko-KR" altLang="en-US"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내용 개체 틀 3" descr="H:\01-ASEAN SEA\China Sea\Song dynasty ship.jpg"/>
          <p:cNvPicPr>
            <a:picLocks noGrp="1"/>
          </p:cNvPicPr>
          <p:nvPr>
            <p:ph idx="1"/>
          </p:nvPr>
        </p:nvPicPr>
        <p:blipFill>
          <a:blip r:embed="rId1"/>
          <a:stretch>
            <a:fillRect/>
          </a:stretch>
        </p:blipFill>
        <p:spPr bwMode="auto">
          <a:xfrm>
            <a:off x="1403648" y="1988840"/>
            <a:ext cx="6048672" cy="4176464"/>
          </a:xfrm>
          <a:prstGeom prst="rect">
            <a:avLst/>
          </a:prstGeom>
          <a:noFill/>
          <a:ln w="9525">
            <a:noFill/>
            <a:miter lim="800000"/>
            <a:headEnd/>
            <a:tailEnd/>
          </a:ln>
        </p:spPr>
      </p:pic>
      <p:sp>
        <p:nvSpPr>
          <p:cNvPr id="2" name="제목 1"/>
          <p:cNvSpPr>
            <a:spLocks noGrp="1"/>
          </p:cNvSpPr>
          <p:nvPr>
            <p:ph type="title"/>
          </p:nvPr>
        </p:nvSpPr>
        <p:spPr>
          <a:xfrm>
            <a:off x="457200" y="274638"/>
            <a:ext cx="8229600" cy="1642194"/>
          </a:xfrm>
        </p:spPr>
        <p:txBody>
          <a:bodyPr>
            <a:noAutofit/>
          </a:bodyPr>
          <a:lstStyle/>
          <a:p>
            <a:r>
              <a:rPr lang="en-US" altLang="ko-KR" sz="2800" dirty="0"/>
              <a:t>3. </a:t>
            </a:r>
            <a:r>
              <a:rPr lang="ko-KR" altLang="en-US" sz="2800" dirty="0"/>
              <a:t>송왕조</a:t>
            </a:r>
            <a:r>
              <a:rPr lang="en-US" altLang="en-US" sz="2800" dirty="0"/>
              <a:t>(1127~1279</a:t>
            </a:r>
            <a:r>
              <a:rPr lang="ko-KR" altLang="en-US" sz="2800" dirty="0"/>
              <a:t>년</a:t>
            </a:r>
            <a:r>
              <a:rPr lang="en-US" altLang="en-US" sz="2800" dirty="0"/>
              <a:t>)</a:t>
            </a:r>
            <a:br>
              <a:rPr lang="en-US" altLang="en-US" sz="2800" dirty="0"/>
            </a:br>
            <a:r>
              <a:rPr lang="en-US" altLang="en-US" sz="2800" dirty="0"/>
              <a:t> </a:t>
            </a:r>
            <a:r>
              <a:rPr lang="ko-KR" altLang="en-US" sz="2000" dirty="0">
                <a:solidFill>
                  <a:srgbClr val="FF0000"/>
                </a:solidFill>
              </a:rPr>
              <a:t>약</a:t>
            </a:r>
            <a:r>
              <a:rPr lang="en-US" altLang="en-US" sz="2000" dirty="0">
                <a:solidFill>
                  <a:srgbClr val="FF0000"/>
                </a:solidFill>
              </a:rPr>
              <a:t> 2</a:t>
            </a:r>
            <a:r>
              <a:rPr lang="ko-KR" altLang="en-US" sz="2000" dirty="0">
                <a:solidFill>
                  <a:srgbClr val="FF0000"/>
                </a:solidFill>
              </a:rPr>
              <a:t>세기</a:t>
            </a:r>
            <a:r>
              <a:rPr lang="en-US" altLang="en-US" sz="2000" dirty="0">
                <a:solidFill>
                  <a:srgbClr val="FF0000"/>
                </a:solidFill>
              </a:rPr>
              <a:t> </a:t>
            </a:r>
            <a:r>
              <a:rPr lang="ko-KR" altLang="en-US" sz="2000" dirty="0">
                <a:solidFill>
                  <a:srgbClr val="FF0000"/>
                </a:solidFill>
              </a:rPr>
              <a:t>동안</a:t>
            </a:r>
            <a:r>
              <a:rPr lang="en-US" altLang="en-US" sz="2000" dirty="0">
                <a:solidFill>
                  <a:srgbClr val="FF0000"/>
                </a:solidFill>
              </a:rPr>
              <a:t> </a:t>
            </a:r>
            <a:r>
              <a:rPr lang="ko-KR" altLang="en-US" sz="2000" dirty="0">
                <a:solidFill>
                  <a:srgbClr val="FF0000"/>
                </a:solidFill>
              </a:rPr>
              <a:t>동남아시아</a:t>
            </a:r>
            <a:r>
              <a:rPr lang="en-US" altLang="en-US" sz="2000" dirty="0">
                <a:solidFill>
                  <a:srgbClr val="FF0000"/>
                </a:solidFill>
              </a:rPr>
              <a:t> </a:t>
            </a:r>
            <a:r>
              <a:rPr lang="ko-KR" altLang="en-US" sz="2000" dirty="0">
                <a:solidFill>
                  <a:srgbClr val="FF0000"/>
                </a:solidFill>
              </a:rPr>
              <a:t>해역</a:t>
            </a:r>
            <a:r>
              <a:rPr lang="ko-KR" altLang="en-US" sz="2000" dirty="0"/>
              <a:t>에</a:t>
            </a:r>
            <a:r>
              <a:rPr lang="en-US" altLang="en-US" sz="2000" dirty="0"/>
              <a:t> </a:t>
            </a:r>
            <a:r>
              <a:rPr lang="ko-KR" altLang="en-US" sz="2000" dirty="0"/>
              <a:t>걸친</a:t>
            </a:r>
            <a:r>
              <a:rPr lang="en-US" altLang="en-US" sz="2000" dirty="0"/>
              <a:t> </a:t>
            </a:r>
            <a:r>
              <a:rPr lang="ko-KR" altLang="en-US" sz="2000" dirty="0">
                <a:solidFill>
                  <a:srgbClr val="FF0000"/>
                </a:solidFill>
              </a:rPr>
              <a:t>해상</a:t>
            </a:r>
            <a:r>
              <a:rPr lang="en-US" altLang="en-US" sz="2000" dirty="0">
                <a:solidFill>
                  <a:srgbClr val="FF0000"/>
                </a:solidFill>
              </a:rPr>
              <a:t> </a:t>
            </a:r>
            <a:r>
              <a:rPr lang="ko-KR" altLang="en-US" sz="2000" dirty="0">
                <a:solidFill>
                  <a:srgbClr val="FF0000"/>
                </a:solidFill>
              </a:rPr>
              <a:t>지배권을</a:t>
            </a:r>
            <a:r>
              <a:rPr lang="en-US" altLang="en-US" sz="2000" dirty="0">
                <a:solidFill>
                  <a:srgbClr val="FF0000"/>
                </a:solidFill>
              </a:rPr>
              <a:t> </a:t>
            </a:r>
            <a:r>
              <a:rPr lang="ko-KR" altLang="en-US" sz="2000" dirty="0">
                <a:solidFill>
                  <a:srgbClr val="FF0000"/>
                </a:solidFill>
              </a:rPr>
              <a:t>확립</a:t>
            </a:r>
            <a:r>
              <a:rPr lang="ko-KR" altLang="en-US" sz="2000" dirty="0"/>
              <a:t>하였다</a:t>
            </a:r>
            <a:r>
              <a:rPr lang="en-US" altLang="en-US" sz="2000" dirty="0"/>
              <a:t>.</a:t>
            </a:r>
            <a:endParaRPr lang="en-US" alt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395605" y="869188"/>
            <a:ext cx="8229600" cy="4525963"/>
          </a:xfrm>
        </p:spPr>
        <p:txBody>
          <a:bodyPr>
            <a:normAutofit fontScale="25000"/>
          </a:bodyPr>
          <a:lstStyle/>
          <a:p>
            <a:pPr marL="109855" indent="0">
              <a:buNone/>
            </a:pPr>
            <a:r>
              <a:rPr lang="en-US" altLang="ko-KR" sz="6400" b="1" dirty="0"/>
              <a:t>     </a:t>
            </a:r>
            <a:r>
              <a:rPr lang="ko-KR" altLang="en-US" sz="6400" b="1" dirty="0"/>
              <a:t>고</a:t>
            </a:r>
            <a:r>
              <a:rPr lang="ko-KR" altLang="en-US" sz="6665" b="1" dirty="0"/>
              <a:t>대의</a:t>
            </a:r>
            <a:r>
              <a:rPr lang="en-US" altLang="en-US" sz="6665" b="1" dirty="0"/>
              <a:t> </a:t>
            </a:r>
            <a:r>
              <a:rPr lang="ko-KR" altLang="en-US" sz="6665" b="1" dirty="0"/>
              <a:t>여러</a:t>
            </a:r>
            <a:r>
              <a:rPr lang="en-US" altLang="en-US" sz="6665" b="1" dirty="0"/>
              <a:t> </a:t>
            </a:r>
            <a:r>
              <a:rPr lang="ko-KR" altLang="en-US" sz="6665" b="1" dirty="0"/>
              <a:t>제약들은</a:t>
            </a:r>
            <a:r>
              <a:rPr lang="en-US" altLang="en-US" sz="6665" b="1" dirty="0"/>
              <a:t> 1126</a:t>
            </a:r>
            <a:r>
              <a:rPr lang="ko-KR" altLang="en-US" sz="6665" b="1" dirty="0"/>
              <a:t>년</a:t>
            </a:r>
            <a:r>
              <a:rPr lang="en-US" altLang="en-US" sz="6665" b="1" dirty="0"/>
              <a:t> </a:t>
            </a:r>
            <a:r>
              <a:rPr lang="ko-KR" altLang="en-US" sz="6665" b="1" dirty="0"/>
              <a:t>송나라가</a:t>
            </a:r>
            <a:r>
              <a:rPr lang="en-US" altLang="en-US" sz="6665" b="1" dirty="0"/>
              <a:t> </a:t>
            </a:r>
            <a:r>
              <a:rPr lang="ko-KR" altLang="en-US" sz="6665" b="1" dirty="0"/>
              <a:t>글안</a:t>
            </a:r>
            <a:r>
              <a:rPr lang="en-US" altLang="en-US" sz="6665" b="1" dirty="0"/>
              <a:t>(</a:t>
            </a:r>
            <a:r>
              <a:rPr lang="zh-CN" altLang="en-US" sz="6665" b="1" dirty="0"/>
              <a:t>契丹</a:t>
            </a:r>
            <a:r>
              <a:rPr lang="en-US" altLang="en-US" sz="6665" b="1" dirty="0"/>
              <a:t>) </a:t>
            </a:r>
            <a:r>
              <a:rPr lang="ko-KR" altLang="en-US" sz="6665" b="1" dirty="0"/>
              <a:t>유목민에게</a:t>
            </a:r>
            <a:r>
              <a:rPr lang="en-US" altLang="en-US" sz="6665" b="1" dirty="0"/>
              <a:t> </a:t>
            </a:r>
            <a:r>
              <a:rPr lang="ko-KR" altLang="en-US" sz="6665" b="1" dirty="0"/>
              <a:t>패하면서</a:t>
            </a:r>
            <a:r>
              <a:rPr lang="en-US" altLang="en-US" sz="6665" b="1" dirty="0"/>
              <a:t> </a:t>
            </a:r>
            <a:r>
              <a:rPr lang="ko-KR" altLang="en-US" sz="6665" b="1" dirty="0"/>
              <a:t>점차</a:t>
            </a:r>
            <a:r>
              <a:rPr lang="en-US" altLang="en-US" sz="6665" b="1" dirty="0"/>
              <a:t>    </a:t>
            </a:r>
            <a:r>
              <a:rPr lang="ko-KR" altLang="en-US" sz="6665" b="1" dirty="0"/>
              <a:t>붕괴되기</a:t>
            </a:r>
            <a:r>
              <a:rPr lang="en-US" altLang="en-US" sz="6665" b="1" dirty="0"/>
              <a:t> </a:t>
            </a:r>
            <a:r>
              <a:rPr lang="ko-KR" altLang="en-US" sz="6665" b="1" dirty="0"/>
              <a:t>시작하였다</a:t>
            </a:r>
            <a:r>
              <a:rPr lang="en-US" altLang="en-US" sz="6665" b="1" dirty="0"/>
              <a:t>¹. </a:t>
            </a:r>
            <a:r>
              <a:rPr lang="ko-KR" altLang="en-US" sz="6665" b="1" dirty="0">
                <a:solidFill>
                  <a:srgbClr val="FF0000"/>
                </a:solidFill>
              </a:rPr>
              <a:t>송나라는</a:t>
            </a:r>
            <a:r>
              <a:rPr lang="en-US" altLang="en-US" sz="6665" b="1" dirty="0">
                <a:solidFill>
                  <a:srgbClr val="FF0000"/>
                </a:solidFill>
              </a:rPr>
              <a:t> </a:t>
            </a:r>
            <a:r>
              <a:rPr lang="ko-KR" altLang="en-US" sz="6665" b="1" dirty="0">
                <a:solidFill>
                  <a:srgbClr val="FF0000"/>
                </a:solidFill>
              </a:rPr>
              <a:t>북부의</a:t>
            </a:r>
            <a:r>
              <a:rPr lang="en-US" altLang="en-US" sz="6665" b="1" dirty="0">
                <a:solidFill>
                  <a:srgbClr val="FF0000"/>
                </a:solidFill>
              </a:rPr>
              <a:t> </a:t>
            </a:r>
            <a:r>
              <a:rPr lang="ko-KR" altLang="en-US" sz="6665" b="1" dirty="0">
                <a:solidFill>
                  <a:srgbClr val="FF0000"/>
                </a:solidFill>
              </a:rPr>
              <a:t>심장지를</a:t>
            </a:r>
            <a:r>
              <a:rPr lang="en-US" altLang="en-US" sz="6665" b="1" dirty="0">
                <a:solidFill>
                  <a:srgbClr val="FF0000"/>
                </a:solidFill>
              </a:rPr>
              <a:t> </a:t>
            </a:r>
            <a:r>
              <a:rPr lang="ko-KR" altLang="en-US" sz="6665" b="1" dirty="0">
                <a:solidFill>
                  <a:srgbClr val="FF0000"/>
                </a:solidFill>
              </a:rPr>
              <a:t>상실하였고</a:t>
            </a:r>
            <a:r>
              <a:rPr lang="en-US" altLang="en-US" sz="6665" b="1" dirty="0">
                <a:solidFill>
                  <a:srgbClr val="FF0000"/>
                </a:solidFill>
              </a:rPr>
              <a:t>, </a:t>
            </a:r>
            <a:r>
              <a:rPr lang="ko-KR" altLang="en-US" sz="6665" b="1" dirty="0">
                <a:solidFill>
                  <a:srgbClr val="FF0000"/>
                </a:solidFill>
              </a:rPr>
              <a:t>이에</a:t>
            </a:r>
            <a:r>
              <a:rPr lang="en-US" altLang="en-US" sz="6665" b="1" dirty="0">
                <a:solidFill>
                  <a:srgbClr val="FF0000"/>
                </a:solidFill>
              </a:rPr>
              <a:t> </a:t>
            </a:r>
            <a:r>
              <a:rPr lang="ko-KR" altLang="en-US" sz="6665" b="1" dirty="0">
                <a:solidFill>
                  <a:srgbClr val="FF0000"/>
                </a:solidFill>
              </a:rPr>
              <a:t>따라</a:t>
            </a:r>
            <a:r>
              <a:rPr lang="en-US" altLang="en-US" sz="6665" b="1" dirty="0">
                <a:solidFill>
                  <a:srgbClr val="FF0000"/>
                </a:solidFill>
              </a:rPr>
              <a:t> </a:t>
            </a:r>
            <a:r>
              <a:rPr lang="ko-KR" altLang="en-US" sz="6665" b="1" dirty="0">
                <a:solidFill>
                  <a:srgbClr val="FF0000"/>
                </a:solidFill>
              </a:rPr>
              <a:t>궁정은</a:t>
            </a:r>
            <a:r>
              <a:rPr lang="en-US" altLang="en-US" sz="6665" b="1" dirty="0">
                <a:solidFill>
                  <a:srgbClr val="FF0000"/>
                </a:solidFill>
              </a:rPr>
              <a:t> </a:t>
            </a:r>
            <a:r>
              <a:rPr lang="ko-KR" altLang="en-US" sz="6665" b="1" dirty="0">
                <a:solidFill>
                  <a:srgbClr val="FF0000"/>
                </a:solidFill>
              </a:rPr>
              <a:t>남쪽의</a:t>
            </a:r>
            <a:r>
              <a:rPr lang="en-US" altLang="en-US" sz="6665" b="1" dirty="0">
                <a:solidFill>
                  <a:srgbClr val="FF0000"/>
                </a:solidFill>
              </a:rPr>
              <a:t> </a:t>
            </a:r>
            <a:r>
              <a:rPr lang="ko-KR" altLang="en-US" sz="6665" b="1" dirty="0">
                <a:solidFill>
                  <a:srgbClr val="FF0000"/>
                </a:solidFill>
              </a:rPr>
              <a:t>항저우로</a:t>
            </a:r>
            <a:r>
              <a:rPr lang="en-US" altLang="en-US" sz="6665" b="1" dirty="0">
                <a:solidFill>
                  <a:srgbClr val="FF0000"/>
                </a:solidFill>
              </a:rPr>
              <a:t> </a:t>
            </a:r>
            <a:r>
              <a:rPr lang="ko-KR" altLang="en-US" sz="6665" b="1" dirty="0">
                <a:solidFill>
                  <a:srgbClr val="FF0000"/>
                </a:solidFill>
              </a:rPr>
              <a:t>천도</a:t>
            </a:r>
            <a:r>
              <a:rPr lang="ko-KR" altLang="en-US" sz="6665" b="1" dirty="0"/>
              <a:t>하였다</a:t>
            </a:r>
            <a:r>
              <a:rPr lang="en-US" altLang="en-US" sz="6665" b="1" dirty="0"/>
              <a:t>². </a:t>
            </a:r>
            <a:r>
              <a:rPr lang="ko-KR" altLang="en-US" sz="6665" b="1" dirty="0"/>
              <a:t>항저우</a:t>
            </a:r>
            <a:r>
              <a:rPr lang="en-US" altLang="en-US" sz="6665" b="1" dirty="0"/>
              <a:t> </a:t>
            </a:r>
            <a:r>
              <a:rPr lang="ko-KR" altLang="en-US" sz="6665" b="1" dirty="0"/>
              <a:t>인근의</a:t>
            </a:r>
            <a:r>
              <a:rPr lang="en-US" altLang="en-US" sz="6665" b="1" dirty="0"/>
              <a:t> </a:t>
            </a:r>
            <a:r>
              <a:rPr lang="ko-KR" altLang="en-US" sz="6665" b="1" dirty="0"/>
              <a:t>주요</a:t>
            </a:r>
            <a:r>
              <a:rPr lang="en-US" altLang="en-US" sz="6665" b="1" dirty="0"/>
              <a:t> </a:t>
            </a:r>
            <a:r>
              <a:rPr lang="ko-KR" altLang="en-US" sz="6665" b="1" dirty="0"/>
              <a:t>항구인</a:t>
            </a:r>
            <a:r>
              <a:rPr lang="en-US" altLang="en-US" sz="6665" b="1" dirty="0"/>
              <a:t> </a:t>
            </a:r>
            <a:r>
              <a:rPr lang="ko-KR" altLang="en-US" sz="6665" b="1" dirty="0">
                <a:solidFill>
                  <a:srgbClr val="FF0000"/>
                </a:solidFill>
              </a:rPr>
              <a:t>취안저우</a:t>
            </a:r>
            <a:r>
              <a:rPr lang="en-US" altLang="en-US" sz="6665" b="1" dirty="0">
                <a:solidFill>
                  <a:srgbClr val="FF0000"/>
                </a:solidFill>
              </a:rPr>
              <a:t>(</a:t>
            </a:r>
            <a:r>
              <a:rPr lang="zh-CN" altLang="en-US" sz="6665" b="1" dirty="0">
                <a:solidFill>
                  <a:srgbClr val="FF0000"/>
                </a:solidFill>
              </a:rPr>
              <a:t>泉州</a:t>
            </a:r>
            <a:r>
              <a:rPr lang="en-US" altLang="en-US" sz="6665" b="1" dirty="0">
                <a:solidFill>
                  <a:srgbClr val="FF0000"/>
                </a:solidFill>
              </a:rPr>
              <a:t>)</a:t>
            </a:r>
            <a:r>
              <a:rPr lang="ko-KR" altLang="en-US" sz="6665" b="1" dirty="0">
                <a:solidFill>
                  <a:srgbClr val="FF0000"/>
                </a:solidFill>
              </a:rPr>
              <a:t>는</a:t>
            </a:r>
            <a:r>
              <a:rPr lang="en-US" altLang="en-US" sz="6665" b="1" dirty="0">
                <a:solidFill>
                  <a:srgbClr val="FF0000"/>
                </a:solidFill>
              </a:rPr>
              <a:t> </a:t>
            </a:r>
            <a:r>
              <a:rPr lang="ko-KR" altLang="en-US" sz="6665" b="1" dirty="0"/>
              <a:t>곧</a:t>
            </a:r>
            <a:r>
              <a:rPr lang="en-US" altLang="en-US" sz="6665" b="1" dirty="0"/>
              <a:t> </a:t>
            </a:r>
            <a:r>
              <a:rPr lang="ko-KR" altLang="en-US" sz="6665" b="1" dirty="0"/>
              <a:t>전통적</a:t>
            </a:r>
            <a:r>
              <a:rPr lang="en-US" altLang="en-US" sz="6665" b="1" dirty="0"/>
              <a:t> </a:t>
            </a:r>
            <a:r>
              <a:rPr lang="ko-KR" altLang="en-US" sz="6665" b="1" dirty="0"/>
              <a:t>무역</a:t>
            </a:r>
            <a:r>
              <a:rPr lang="en-US" altLang="en-US" sz="6665" b="1" dirty="0"/>
              <a:t> </a:t>
            </a:r>
            <a:r>
              <a:rPr lang="ko-KR" altLang="en-US" sz="6665" b="1" dirty="0"/>
              <a:t>중심지인</a:t>
            </a:r>
            <a:r>
              <a:rPr lang="en-US" altLang="en-US" sz="6665" b="1" dirty="0"/>
              <a:t> </a:t>
            </a:r>
            <a:r>
              <a:rPr lang="ko-KR" altLang="en-US" sz="6665" b="1" dirty="0"/>
              <a:t>광저우</a:t>
            </a:r>
            <a:r>
              <a:rPr lang="en-US" altLang="en-US" sz="6665" b="1" dirty="0"/>
              <a:t>(</a:t>
            </a:r>
            <a:r>
              <a:rPr lang="zh-CN" altLang="en-US" sz="6665" b="1" dirty="0"/>
              <a:t>廣州</a:t>
            </a:r>
            <a:r>
              <a:rPr lang="en-US" altLang="en-US" sz="6665" b="1" dirty="0"/>
              <a:t>)</a:t>
            </a:r>
            <a:r>
              <a:rPr lang="ko-KR" altLang="en-US" sz="6665" b="1" dirty="0"/>
              <a:t>를</a:t>
            </a:r>
            <a:r>
              <a:rPr lang="en-US" altLang="en-US" sz="6665" b="1" dirty="0"/>
              <a:t> </a:t>
            </a:r>
            <a:r>
              <a:rPr lang="ko-KR" altLang="en-US" sz="6665" b="1" dirty="0"/>
              <a:t>능가하여</a:t>
            </a:r>
            <a:r>
              <a:rPr lang="en-US" altLang="en-US" sz="6665" b="1" dirty="0"/>
              <a:t> </a:t>
            </a:r>
            <a:r>
              <a:rPr lang="ko-KR" altLang="en-US" sz="6665" b="1" dirty="0">
                <a:solidFill>
                  <a:srgbClr val="FF0000"/>
                </a:solidFill>
              </a:rPr>
              <a:t>중국</a:t>
            </a:r>
            <a:r>
              <a:rPr lang="en-US" altLang="en-US" sz="6665" b="1" dirty="0">
                <a:solidFill>
                  <a:srgbClr val="FF0000"/>
                </a:solidFill>
              </a:rPr>
              <a:t> </a:t>
            </a:r>
            <a:r>
              <a:rPr lang="ko-KR" altLang="en-US" sz="6665" b="1" dirty="0">
                <a:solidFill>
                  <a:srgbClr val="FF0000"/>
                </a:solidFill>
              </a:rPr>
              <a:t>최대의</a:t>
            </a:r>
            <a:r>
              <a:rPr lang="en-US" altLang="en-US" sz="6665" b="1" dirty="0">
                <a:solidFill>
                  <a:srgbClr val="FF0000"/>
                </a:solidFill>
              </a:rPr>
              <a:t> </a:t>
            </a:r>
            <a:r>
              <a:rPr lang="ko-KR" altLang="en-US" sz="6665" b="1" dirty="0">
                <a:solidFill>
                  <a:srgbClr val="FF0000"/>
                </a:solidFill>
              </a:rPr>
              <a:t>무역항으로</a:t>
            </a:r>
            <a:r>
              <a:rPr lang="en-US" altLang="en-US" sz="6665" b="1" dirty="0">
                <a:solidFill>
                  <a:srgbClr val="FF0000"/>
                </a:solidFill>
              </a:rPr>
              <a:t> </a:t>
            </a:r>
            <a:r>
              <a:rPr lang="ko-KR" altLang="en-US" sz="6665" b="1" dirty="0">
                <a:solidFill>
                  <a:srgbClr val="FF0000"/>
                </a:solidFill>
              </a:rPr>
              <a:t>발전</a:t>
            </a:r>
            <a:r>
              <a:rPr lang="ko-KR" altLang="en-US" sz="6665" b="1" dirty="0"/>
              <a:t>하였다</a:t>
            </a:r>
            <a:r>
              <a:rPr lang="en-US" altLang="en-US" sz="6665" b="1" dirty="0"/>
              <a:t>³. </a:t>
            </a:r>
            <a:r>
              <a:rPr lang="ko-KR" altLang="en-US" sz="6665" b="1" dirty="0"/>
              <a:t>이와</a:t>
            </a:r>
            <a:r>
              <a:rPr lang="en-US" altLang="en-US" sz="6665" b="1" dirty="0"/>
              <a:t> </a:t>
            </a:r>
            <a:r>
              <a:rPr lang="ko-KR" altLang="en-US" sz="6665" b="1" dirty="0"/>
              <a:t>함께</a:t>
            </a:r>
            <a:r>
              <a:rPr lang="en-US" altLang="en-US" sz="6665" b="1" dirty="0"/>
              <a:t> </a:t>
            </a:r>
            <a:r>
              <a:rPr lang="ko-KR" altLang="en-US" sz="6665" b="1" dirty="0"/>
              <a:t>외국과의</a:t>
            </a:r>
            <a:r>
              <a:rPr lang="en-US" altLang="en-US" sz="6665" b="1" dirty="0"/>
              <a:t> </a:t>
            </a:r>
            <a:r>
              <a:rPr lang="ko-KR" altLang="en-US" sz="6665" b="1" dirty="0"/>
              <a:t>공식적인</a:t>
            </a:r>
            <a:r>
              <a:rPr lang="en-US" altLang="en-US" sz="6665" b="1" dirty="0"/>
              <a:t> </a:t>
            </a:r>
            <a:r>
              <a:rPr lang="ko-KR" altLang="en-US" sz="6665" b="1" dirty="0"/>
              <a:t>무역이</a:t>
            </a:r>
            <a:r>
              <a:rPr lang="en-US" altLang="en-US" sz="6665" b="1" dirty="0"/>
              <a:t> </a:t>
            </a:r>
            <a:r>
              <a:rPr lang="ko-KR" altLang="en-US" sz="6665" b="1" dirty="0"/>
              <a:t>허용된</a:t>
            </a:r>
            <a:r>
              <a:rPr lang="en-US" altLang="en-US" sz="6665" b="1" dirty="0">
                <a:solidFill>
                  <a:srgbClr val="FF0000"/>
                </a:solidFill>
              </a:rPr>
              <a:t> ‘</a:t>
            </a:r>
            <a:r>
              <a:rPr lang="ko-KR" altLang="en-US" sz="6665" b="1" dirty="0">
                <a:solidFill>
                  <a:srgbClr val="FF0000"/>
                </a:solidFill>
              </a:rPr>
              <a:t>조공항</a:t>
            </a:r>
            <a:r>
              <a:rPr lang="en-US" altLang="en-US" sz="6665" b="1" dirty="0">
                <a:solidFill>
                  <a:srgbClr val="FF0000"/>
                </a:solidFill>
              </a:rPr>
              <a:t>(</a:t>
            </a:r>
            <a:r>
              <a:rPr lang="zh-CN" altLang="en-US" sz="6665" b="1" dirty="0">
                <a:solidFill>
                  <a:srgbClr val="FF0000"/>
                </a:solidFill>
              </a:rPr>
              <a:t>朝貢港</a:t>
            </a:r>
            <a:r>
              <a:rPr lang="en-US" altLang="en-US" sz="6665" b="1" dirty="0">
                <a:solidFill>
                  <a:srgbClr val="FF0000"/>
                </a:solidFill>
              </a:rPr>
              <a:t>, treaty ports)’</a:t>
            </a:r>
            <a:r>
              <a:rPr lang="ko-KR" altLang="en-US" sz="6665" b="1" dirty="0">
                <a:solidFill>
                  <a:srgbClr val="FF0000"/>
                </a:solidFill>
              </a:rPr>
              <a:t>은</a:t>
            </a:r>
            <a:r>
              <a:rPr lang="en-US" altLang="en-US" sz="6665" b="1" dirty="0">
                <a:solidFill>
                  <a:srgbClr val="FF0000"/>
                </a:solidFill>
              </a:rPr>
              <a:t>    </a:t>
            </a:r>
            <a:r>
              <a:rPr lang="ko-KR" altLang="en-US" sz="6665" b="1" dirty="0">
                <a:solidFill>
                  <a:srgbClr val="FF0000"/>
                </a:solidFill>
              </a:rPr>
              <a:t>취안저우와</a:t>
            </a:r>
            <a:r>
              <a:rPr lang="en-US" altLang="en-US" sz="6665" b="1" dirty="0">
                <a:solidFill>
                  <a:srgbClr val="FF0000"/>
                </a:solidFill>
              </a:rPr>
              <a:t> </a:t>
            </a:r>
            <a:r>
              <a:rPr lang="ko-KR" altLang="en-US" sz="6665" b="1" dirty="0">
                <a:solidFill>
                  <a:srgbClr val="FF0000"/>
                </a:solidFill>
              </a:rPr>
              <a:t>항저우로</a:t>
            </a:r>
            <a:r>
              <a:rPr lang="en-US" altLang="en-US" sz="6665" b="1" dirty="0">
                <a:solidFill>
                  <a:srgbClr val="FF0000"/>
                </a:solidFill>
              </a:rPr>
              <a:t> </a:t>
            </a:r>
            <a:r>
              <a:rPr lang="ko-KR" altLang="en-US" sz="6665" b="1" dirty="0">
                <a:solidFill>
                  <a:srgbClr val="FF0000"/>
                </a:solidFill>
              </a:rPr>
              <a:t>제한되어</a:t>
            </a:r>
            <a:r>
              <a:rPr lang="en-US" altLang="en-US" sz="6665" b="1" dirty="0">
                <a:solidFill>
                  <a:srgbClr val="FF0000"/>
                </a:solidFill>
              </a:rPr>
              <a:t> </a:t>
            </a:r>
            <a:r>
              <a:rPr lang="ko-KR" altLang="en-US" sz="6665" b="1" dirty="0">
                <a:solidFill>
                  <a:srgbClr val="FF0000"/>
                </a:solidFill>
              </a:rPr>
              <a:t>축소</a:t>
            </a:r>
            <a:r>
              <a:rPr lang="ko-KR" altLang="en-US" sz="6665" b="1" dirty="0"/>
              <a:t>되었다</a:t>
            </a:r>
            <a:r>
              <a:rPr lang="en-US" altLang="en-US" sz="6665" b="1" dirty="0"/>
              <a:t>⁴.</a:t>
            </a:r>
            <a:endParaRPr lang="en-US" altLang="en-US" sz="6665" b="1" dirty="0"/>
          </a:p>
          <a:p>
            <a:pPr marL="109855" indent="0">
              <a:buNone/>
            </a:pPr>
            <a:r>
              <a:rPr lang="en-US" altLang="ko-KR" sz="6665" b="1" dirty="0"/>
              <a:t>     </a:t>
            </a:r>
            <a:r>
              <a:rPr lang="ko-KR" altLang="en-US" sz="6665" b="1" dirty="0"/>
              <a:t>이러한</a:t>
            </a:r>
            <a:r>
              <a:rPr lang="en-US" altLang="en-US" sz="6665" b="1" dirty="0"/>
              <a:t> </a:t>
            </a:r>
            <a:r>
              <a:rPr lang="ko-KR" altLang="en-US" sz="6665" b="1" dirty="0"/>
              <a:t>변화는</a:t>
            </a:r>
            <a:r>
              <a:rPr lang="en-US" altLang="en-US" sz="6665" b="1" dirty="0"/>
              <a:t> </a:t>
            </a:r>
            <a:r>
              <a:rPr lang="ko-KR" altLang="en-US" sz="6665" b="1" dirty="0"/>
              <a:t>송대</a:t>
            </a:r>
            <a:r>
              <a:rPr lang="en-US" altLang="en-US" sz="6665" b="1" dirty="0"/>
              <a:t> </a:t>
            </a:r>
            <a:r>
              <a:rPr lang="ko-KR" altLang="en-US" sz="6665" b="1" dirty="0"/>
              <a:t>후기</a:t>
            </a:r>
            <a:r>
              <a:rPr lang="en-US" altLang="en-US" sz="6665" b="1" dirty="0"/>
              <a:t> </a:t>
            </a:r>
            <a:r>
              <a:rPr lang="ko-KR" altLang="en-US" sz="6665" b="1" dirty="0"/>
              <a:t>중국</a:t>
            </a:r>
            <a:r>
              <a:rPr lang="en-US" altLang="en-US" sz="6665" b="1" dirty="0"/>
              <a:t> </a:t>
            </a:r>
            <a:r>
              <a:rPr lang="ko-KR" altLang="en-US" sz="6665" b="1" dirty="0"/>
              <a:t>해상</a:t>
            </a:r>
            <a:r>
              <a:rPr lang="en-US" altLang="en-US" sz="6665" b="1" dirty="0"/>
              <a:t> </a:t>
            </a:r>
            <a:r>
              <a:rPr lang="ko-KR" altLang="en-US" sz="6665" b="1" dirty="0"/>
              <a:t>교역의</a:t>
            </a:r>
            <a:r>
              <a:rPr lang="en-US" altLang="en-US" sz="6665" b="1" dirty="0"/>
              <a:t> </a:t>
            </a:r>
            <a:r>
              <a:rPr lang="ko-KR" altLang="en-US" sz="6665" b="1" dirty="0"/>
              <a:t>중심지가</a:t>
            </a:r>
            <a:r>
              <a:rPr lang="en-US" altLang="en-US" sz="6665" b="1" dirty="0"/>
              <a:t> </a:t>
            </a:r>
            <a:r>
              <a:rPr lang="ko-KR" altLang="en-US" sz="6665" b="1" dirty="0"/>
              <a:t>남쪽으로</a:t>
            </a:r>
            <a:r>
              <a:rPr lang="en-US" altLang="en-US" sz="6665" b="1" dirty="0"/>
              <a:t> </a:t>
            </a:r>
            <a:r>
              <a:rPr lang="ko-KR" altLang="en-US" sz="6665" b="1" dirty="0"/>
              <a:t>이동하였음을</a:t>
            </a:r>
            <a:r>
              <a:rPr lang="en-US" altLang="en-US" sz="6665" b="1" dirty="0"/>
              <a:t> </a:t>
            </a:r>
            <a:r>
              <a:rPr lang="ko-KR" altLang="en-US" sz="6665" b="1" dirty="0"/>
              <a:t>보여주는</a:t>
            </a:r>
            <a:r>
              <a:rPr lang="en-US" altLang="en-US" sz="6665" b="1" dirty="0"/>
              <a:t> </a:t>
            </a:r>
            <a:r>
              <a:rPr lang="ko-KR" altLang="en-US" sz="6665" b="1" dirty="0"/>
              <a:t>중요한</a:t>
            </a:r>
            <a:r>
              <a:rPr lang="en-US" altLang="en-US" sz="6665" b="1" dirty="0"/>
              <a:t> </a:t>
            </a:r>
            <a:r>
              <a:rPr lang="ko-KR" altLang="en-US" sz="6665" b="1" dirty="0"/>
              <a:t>역사적</a:t>
            </a:r>
            <a:r>
              <a:rPr lang="en-US" altLang="en-US" sz="6665" b="1" dirty="0"/>
              <a:t> </a:t>
            </a:r>
            <a:r>
              <a:rPr lang="ko-KR" altLang="en-US" sz="6665" b="1" dirty="0"/>
              <a:t>전환점이다</a:t>
            </a:r>
            <a:r>
              <a:rPr lang="en-US" altLang="en-US" sz="6665" b="1" dirty="0"/>
              <a:t>. </a:t>
            </a:r>
            <a:r>
              <a:rPr lang="ko-KR" altLang="en-US" sz="6665" b="1" dirty="0"/>
              <a:t>북방</a:t>
            </a:r>
            <a:r>
              <a:rPr lang="en-US" altLang="en-US" sz="6665" b="1" dirty="0"/>
              <a:t> </a:t>
            </a:r>
            <a:r>
              <a:rPr lang="ko-KR" altLang="en-US" sz="6665" b="1" dirty="0"/>
              <a:t>민족의</a:t>
            </a:r>
            <a:r>
              <a:rPr lang="en-US" altLang="en-US" sz="6665" b="1" dirty="0"/>
              <a:t> </a:t>
            </a:r>
            <a:r>
              <a:rPr lang="ko-KR" altLang="en-US" sz="6665" b="1" dirty="0"/>
              <a:t>침입이</a:t>
            </a:r>
            <a:r>
              <a:rPr lang="en-US" altLang="en-US" sz="6665" b="1" dirty="0"/>
              <a:t> </a:t>
            </a:r>
            <a:r>
              <a:rPr lang="ko-KR" altLang="en-US" sz="6665" b="1" dirty="0"/>
              <a:t>내륙</a:t>
            </a:r>
            <a:r>
              <a:rPr lang="en-US" altLang="en-US" sz="6665" b="1" dirty="0"/>
              <a:t> </a:t>
            </a:r>
            <a:r>
              <a:rPr lang="ko-KR" altLang="en-US" sz="6665" b="1" dirty="0"/>
              <a:t>정치</a:t>
            </a:r>
            <a:r>
              <a:rPr lang="en-US" altLang="en-US" sz="6665" b="1" dirty="0"/>
              <a:t>·</a:t>
            </a:r>
            <a:r>
              <a:rPr lang="ko-KR" altLang="en-US" sz="6665" b="1" dirty="0"/>
              <a:t>군사적</a:t>
            </a:r>
            <a:r>
              <a:rPr lang="en-US" altLang="en-US" sz="6665" b="1" dirty="0"/>
              <a:t> </a:t>
            </a:r>
            <a:r>
              <a:rPr lang="ko-KR" altLang="en-US" sz="6665" b="1" dirty="0"/>
              <a:t>상황에</a:t>
            </a:r>
            <a:r>
              <a:rPr lang="en-US" altLang="en-US" sz="6665" b="1" dirty="0"/>
              <a:t>   </a:t>
            </a:r>
            <a:r>
              <a:rPr lang="ko-KR" altLang="en-US" sz="6665" b="1" dirty="0"/>
              <a:t>변화를</a:t>
            </a:r>
            <a:r>
              <a:rPr lang="en-US" altLang="en-US" sz="6665" b="1" dirty="0"/>
              <a:t> </a:t>
            </a:r>
            <a:r>
              <a:rPr lang="ko-KR" altLang="en-US" sz="6665" b="1" dirty="0"/>
              <a:t>초래한</a:t>
            </a:r>
            <a:r>
              <a:rPr lang="en-US" altLang="en-US" sz="6665" b="1" dirty="0"/>
              <a:t> </a:t>
            </a:r>
            <a:r>
              <a:rPr lang="ko-KR" altLang="en-US" sz="6665" b="1" dirty="0"/>
              <a:t>한편</a:t>
            </a:r>
            <a:r>
              <a:rPr lang="en-US" altLang="en-US" sz="6665" b="1" dirty="0"/>
              <a:t>, </a:t>
            </a:r>
            <a:r>
              <a:rPr lang="ko-KR" altLang="en-US" sz="6665" b="1" dirty="0">
                <a:solidFill>
                  <a:srgbClr val="FF0000"/>
                </a:solidFill>
              </a:rPr>
              <a:t>해상</a:t>
            </a:r>
            <a:r>
              <a:rPr lang="en-US" altLang="en-US" sz="6665" b="1" dirty="0">
                <a:solidFill>
                  <a:srgbClr val="FF0000"/>
                </a:solidFill>
              </a:rPr>
              <a:t> </a:t>
            </a:r>
            <a:r>
              <a:rPr lang="ko-KR" altLang="en-US" sz="6665" b="1" dirty="0">
                <a:solidFill>
                  <a:srgbClr val="FF0000"/>
                </a:solidFill>
              </a:rPr>
              <a:t>무역의</a:t>
            </a:r>
            <a:r>
              <a:rPr lang="en-US" altLang="en-US" sz="6665" b="1" dirty="0">
                <a:solidFill>
                  <a:srgbClr val="FF0000"/>
                </a:solidFill>
              </a:rPr>
              <a:t> </a:t>
            </a:r>
            <a:r>
              <a:rPr lang="ko-KR" altLang="en-US" sz="6665" b="1" dirty="0">
                <a:solidFill>
                  <a:srgbClr val="FF0000"/>
                </a:solidFill>
              </a:rPr>
              <a:t>발달과</a:t>
            </a:r>
            <a:r>
              <a:rPr lang="en-US" altLang="en-US" sz="6665" b="1" dirty="0">
                <a:solidFill>
                  <a:srgbClr val="FF0000"/>
                </a:solidFill>
              </a:rPr>
              <a:t> </a:t>
            </a:r>
            <a:r>
              <a:rPr lang="ko-KR" altLang="en-US" sz="6665" b="1" dirty="0">
                <a:solidFill>
                  <a:srgbClr val="FF0000"/>
                </a:solidFill>
              </a:rPr>
              <a:t>더불어</a:t>
            </a:r>
            <a:r>
              <a:rPr lang="en-US" altLang="en-US" sz="6665" b="1" dirty="0">
                <a:solidFill>
                  <a:srgbClr val="FF0000"/>
                </a:solidFill>
              </a:rPr>
              <a:t> </a:t>
            </a:r>
            <a:r>
              <a:rPr lang="ko-KR" altLang="en-US" sz="6665" b="1" dirty="0">
                <a:solidFill>
                  <a:srgbClr val="FF0000"/>
                </a:solidFill>
              </a:rPr>
              <a:t>동남아시아</a:t>
            </a:r>
            <a:r>
              <a:rPr lang="en-US" altLang="en-US" sz="6665" b="1" dirty="0">
                <a:solidFill>
                  <a:srgbClr val="FF0000"/>
                </a:solidFill>
              </a:rPr>
              <a:t> </a:t>
            </a:r>
            <a:r>
              <a:rPr lang="ko-KR" altLang="en-US" sz="6665" b="1" dirty="0">
                <a:solidFill>
                  <a:srgbClr val="FF0000"/>
                </a:solidFill>
              </a:rPr>
              <a:t>및</a:t>
            </a:r>
            <a:r>
              <a:rPr lang="en-US" altLang="en-US" sz="6665" b="1" dirty="0">
                <a:solidFill>
                  <a:srgbClr val="FF0000"/>
                </a:solidFill>
              </a:rPr>
              <a:t> </a:t>
            </a:r>
            <a:r>
              <a:rPr lang="ko-KR" altLang="en-US" sz="6665" b="1" dirty="0">
                <a:solidFill>
                  <a:srgbClr val="FF0000"/>
                </a:solidFill>
              </a:rPr>
              <a:t>아시아</a:t>
            </a:r>
            <a:r>
              <a:rPr lang="en-US" altLang="en-US" sz="6665" b="1" dirty="0">
                <a:solidFill>
                  <a:srgbClr val="FF0000"/>
                </a:solidFill>
              </a:rPr>
              <a:t> </a:t>
            </a:r>
            <a:r>
              <a:rPr lang="ko-KR" altLang="en-US" sz="6665" b="1" dirty="0">
                <a:solidFill>
                  <a:srgbClr val="FF0000"/>
                </a:solidFill>
              </a:rPr>
              <a:t>전역과의</a:t>
            </a:r>
            <a:r>
              <a:rPr lang="en-US" altLang="en-US" sz="6665" b="1" dirty="0">
                <a:solidFill>
                  <a:srgbClr val="FF0000"/>
                </a:solidFill>
              </a:rPr>
              <a:t> </a:t>
            </a:r>
            <a:r>
              <a:rPr lang="ko-KR" altLang="en-US" sz="6665" b="1" dirty="0">
                <a:solidFill>
                  <a:srgbClr val="FF0000"/>
                </a:solidFill>
              </a:rPr>
              <a:t>교류가</a:t>
            </a:r>
            <a:r>
              <a:rPr lang="en-US" altLang="en-US" sz="6665" b="1" dirty="0">
                <a:solidFill>
                  <a:srgbClr val="FF0000"/>
                </a:solidFill>
              </a:rPr>
              <a:t> </a:t>
            </a:r>
            <a:r>
              <a:rPr lang="ko-KR" altLang="en-US" sz="6665" b="1" dirty="0">
                <a:solidFill>
                  <a:srgbClr val="FF0000"/>
                </a:solidFill>
              </a:rPr>
              <a:t>활성화되었음</a:t>
            </a:r>
            <a:r>
              <a:rPr lang="ko-KR" altLang="en-US" sz="6665" b="1" dirty="0"/>
              <a:t>을</a:t>
            </a:r>
            <a:r>
              <a:rPr lang="en-US" altLang="en-US" sz="6665" b="1" dirty="0"/>
              <a:t> </a:t>
            </a:r>
            <a:r>
              <a:rPr lang="ko-KR" altLang="en-US" sz="6665" b="1" dirty="0"/>
              <a:t>시사한다</a:t>
            </a:r>
            <a:r>
              <a:rPr lang="en-US" altLang="en-US" sz="6665" b="1" dirty="0"/>
              <a:t>⁵.</a:t>
            </a:r>
            <a:endParaRPr lang="en-US" altLang="en-US" sz="6665" b="1" dirty="0"/>
          </a:p>
          <a:p>
            <a:pPr marL="109855" indent="0">
              <a:buNone/>
            </a:pPr>
            <a:endParaRPr lang="en-US" altLang="en-US" sz="6665" dirty="0"/>
          </a:p>
          <a:p>
            <a:pPr marL="109855" indent="0">
              <a:buNone/>
            </a:pPr>
            <a:r>
              <a:rPr lang="ko-KR" altLang="en-US" sz="4800" b="1" dirty="0"/>
              <a:t>주석</a:t>
            </a:r>
            <a:r>
              <a:rPr lang="en-US" altLang="en-US" sz="4800" b="1" dirty="0"/>
              <a:t> (Footnotes)</a:t>
            </a:r>
            <a:endParaRPr lang="en-US" altLang="en-US" sz="4800" b="1" dirty="0"/>
          </a:p>
          <a:p>
            <a:pPr marL="109855" indent="0">
              <a:buNone/>
            </a:pPr>
            <a:r>
              <a:rPr lang="en-US" altLang="en-US" sz="4800" b="1" dirty="0"/>
              <a:t>1. Franke, H. (1994). The Cambridge History of China: Volume 6, Alien Regimes and Border States, 907–1368. Cambridge University Press.</a:t>
            </a:r>
            <a:endParaRPr lang="en-US" altLang="en-US" sz="4800" b="1" dirty="0"/>
          </a:p>
          <a:p>
            <a:pPr marL="109855" indent="0">
              <a:buNone/>
            </a:pPr>
            <a:r>
              <a:rPr lang="en-US" altLang="en-US" sz="4800" b="1" dirty="0"/>
              <a:t>2. Ebrey, P. B. (2009). The Cambridge Illustrated History of China (2nd ed.). Cambridge University Press.</a:t>
            </a:r>
            <a:endParaRPr lang="en-US" altLang="en-US" sz="4800" b="1" dirty="0"/>
          </a:p>
          <a:p>
            <a:pPr marL="109855" indent="0">
              <a:buNone/>
            </a:pPr>
            <a:r>
              <a:rPr lang="en-US" altLang="en-US" sz="4800" b="1" dirty="0"/>
              <a:t>3. Wang, G. (2013). Maritime Trade and Economic Development in Song China. Journal of Asian Studies, 72(4), 845-867.</a:t>
            </a:r>
            <a:endParaRPr lang="en-US" altLang="en-US" sz="4800" b="1" dirty="0"/>
          </a:p>
          <a:p>
            <a:pPr marL="109855" indent="0">
              <a:buNone/>
            </a:pPr>
            <a:r>
              <a:rPr lang="en-US" altLang="en-US" sz="4800" b="1" dirty="0"/>
              <a:t>4. Liu, J. (2006). Tangdai zhengzhi zhidu yanjiu [Research on the political system of the Tang Dynasty]. Beijing: Renmin Chubanshe.</a:t>
            </a:r>
            <a:endParaRPr lang="en-US" altLang="en-US" sz="4800" b="1" dirty="0"/>
          </a:p>
          <a:p>
            <a:pPr marL="109855" indent="0">
              <a:buNone/>
            </a:pPr>
            <a:r>
              <a:rPr lang="en-US" altLang="en-US" sz="4800" b="1" dirty="0"/>
              <a:t>5. Chan, H. K. (2002). Sea Trade and Cultural Exchanges in Song Dynasty China. Journal of Chinese Maritime History, 8(1), 23-42.</a:t>
            </a:r>
            <a:endParaRPr lang="en-US" altLang="en-US" sz="4800" b="1" dirty="0"/>
          </a:p>
        </p:txBody>
      </p:sp>
      <p:sp>
        <p:nvSpPr>
          <p:cNvPr id="2" name="제목 1"/>
          <p:cNvSpPr>
            <a:spLocks noGrp="1"/>
          </p:cNvSpPr>
          <p:nvPr>
            <p:ph type="title"/>
          </p:nvPr>
        </p:nvSpPr>
        <p:spPr>
          <a:xfrm>
            <a:off x="457200" y="274955"/>
            <a:ext cx="8229600" cy="594360"/>
          </a:xfrm>
        </p:spPr>
        <p:txBody>
          <a:bodyPr>
            <a:normAutofit fontScale="90000"/>
          </a:bodyPr>
          <a:lstStyle/>
          <a:p>
            <a:r>
              <a:rPr lang="ko-KR" altLang="en-US" sz="3110" b="1" dirty="0"/>
              <a:t>송왕조의</a:t>
            </a:r>
            <a:r>
              <a:rPr lang="en-US" altLang="en-US" sz="3110" b="1" dirty="0"/>
              <a:t>1126</a:t>
            </a:r>
            <a:r>
              <a:rPr lang="ko-KR" altLang="en-US" sz="3110" b="1" dirty="0"/>
              <a:t>년</a:t>
            </a:r>
            <a:r>
              <a:rPr lang="en-US" altLang="ko-KR" sz="3110" b="1" dirty="0"/>
              <a:t> </a:t>
            </a:r>
            <a:r>
              <a:rPr lang="en-US" altLang="ko-KR" sz="2220" b="1" dirty="0"/>
              <a:t>(</a:t>
            </a:r>
            <a:r>
              <a:rPr lang="ko-KR" altLang="en-US" sz="2220" b="1" dirty="0"/>
              <a:t>글안</a:t>
            </a:r>
            <a:r>
              <a:rPr lang="en-US" altLang="en-US" sz="2220" b="1" dirty="0"/>
              <a:t> </a:t>
            </a:r>
            <a:r>
              <a:rPr lang="ko-KR" altLang="en-US" sz="2220" b="1" dirty="0"/>
              <a:t>유목민들에</a:t>
            </a:r>
            <a:r>
              <a:rPr lang="en-US" altLang="en-US" sz="2220" b="1" dirty="0"/>
              <a:t> </a:t>
            </a:r>
            <a:r>
              <a:rPr lang="ko-KR" altLang="en-US" sz="2220" b="1" dirty="0"/>
              <a:t>의한</a:t>
            </a:r>
            <a:r>
              <a:rPr lang="en-US" altLang="en-US" sz="2220" b="1" dirty="0"/>
              <a:t> </a:t>
            </a:r>
            <a:r>
              <a:rPr lang="ko-KR" altLang="en-US" sz="2220" b="1" dirty="0"/>
              <a:t>점령</a:t>
            </a:r>
            <a:r>
              <a:rPr lang="en-US" altLang="ko-KR" sz="2220" b="1" dirty="0"/>
              <a:t>)</a:t>
            </a:r>
            <a:endParaRPr lang="en-US" altLang="ko-KR" sz="222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539552" y="1412642"/>
            <a:ext cx="8229600" cy="4525963"/>
          </a:xfrm>
        </p:spPr>
        <p:txBody>
          <a:bodyPr>
            <a:normAutofit fontScale="90000" lnSpcReduction="20000"/>
          </a:bodyPr>
          <a:lstStyle/>
          <a:p>
            <a:pPr marL="109855" indent="0">
              <a:buNone/>
            </a:pPr>
            <a:r>
              <a:rPr lang="en-US" altLang="en-US" b="1" dirty="0">
                <a:solidFill>
                  <a:srgbClr val="FF0000"/>
                </a:solidFill>
              </a:rPr>
              <a:t>1137</a:t>
            </a:r>
            <a:r>
              <a:rPr lang="ko-KR" altLang="en-US" b="1" dirty="0">
                <a:solidFill>
                  <a:srgbClr val="FF0000"/>
                </a:solidFill>
              </a:rPr>
              <a:t>년</a:t>
            </a:r>
            <a:r>
              <a:rPr lang="en-US" altLang="en-US" b="1" dirty="0">
                <a:solidFill>
                  <a:srgbClr val="FF0000"/>
                </a:solidFill>
              </a:rPr>
              <a:t>, </a:t>
            </a:r>
            <a:r>
              <a:rPr lang="ko-KR" altLang="en-US" b="1" dirty="0">
                <a:solidFill>
                  <a:srgbClr val="FF0000"/>
                </a:solidFill>
              </a:rPr>
              <a:t>남쪽으로</a:t>
            </a:r>
            <a:r>
              <a:rPr lang="en-US" altLang="en-US" b="1" dirty="0">
                <a:solidFill>
                  <a:srgbClr val="FF0000"/>
                </a:solidFill>
              </a:rPr>
              <a:t> </a:t>
            </a:r>
            <a:r>
              <a:rPr lang="ko-KR" altLang="en-US" b="1" dirty="0">
                <a:solidFill>
                  <a:srgbClr val="FF0000"/>
                </a:solidFill>
              </a:rPr>
              <a:t>후퇴한</a:t>
            </a:r>
            <a:r>
              <a:rPr lang="en-US" altLang="en-US" b="1" dirty="0">
                <a:solidFill>
                  <a:srgbClr val="FF0000"/>
                </a:solidFill>
              </a:rPr>
              <a:t> </a:t>
            </a:r>
            <a:r>
              <a:rPr lang="ko-KR" altLang="en-US" b="1" dirty="0">
                <a:solidFill>
                  <a:srgbClr val="FF0000"/>
                </a:solidFill>
              </a:rPr>
              <a:t>직후에</a:t>
            </a:r>
            <a:r>
              <a:rPr lang="en-US" altLang="en-US" b="1" dirty="0">
                <a:solidFill>
                  <a:srgbClr val="FF0000"/>
                </a:solidFill>
              </a:rPr>
              <a:t> </a:t>
            </a:r>
            <a:r>
              <a:rPr lang="ko-KR" altLang="en-US" b="1" dirty="0">
                <a:solidFill>
                  <a:srgbClr val="FF0000"/>
                </a:solidFill>
              </a:rPr>
              <a:t>고종</a:t>
            </a:r>
            <a:r>
              <a:rPr lang="en-US" altLang="en-US" b="1" dirty="0">
                <a:solidFill>
                  <a:srgbClr val="FF0000"/>
                </a:solidFill>
              </a:rPr>
              <a:t> </a:t>
            </a:r>
            <a:r>
              <a:rPr lang="ko-KR" altLang="en-US" b="1" dirty="0">
                <a:solidFill>
                  <a:srgbClr val="FF0000"/>
                </a:solidFill>
              </a:rPr>
              <a:t>황제는</a:t>
            </a:r>
            <a:r>
              <a:rPr lang="en-US" altLang="en-US" b="1" dirty="0">
                <a:solidFill>
                  <a:srgbClr val="FF0000"/>
                </a:solidFill>
              </a:rPr>
              <a:t> “</a:t>
            </a:r>
            <a:r>
              <a:rPr lang="ko-KR" altLang="en-US" b="1" dirty="0">
                <a:solidFill>
                  <a:srgbClr val="FF0000"/>
                </a:solidFill>
              </a:rPr>
              <a:t>해상</a:t>
            </a:r>
            <a:r>
              <a:rPr lang="en-US" altLang="en-US" b="1" dirty="0">
                <a:solidFill>
                  <a:srgbClr val="FF0000"/>
                </a:solidFill>
              </a:rPr>
              <a:t> </a:t>
            </a:r>
            <a:r>
              <a:rPr lang="ko-KR" altLang="en-US" b="1" dirty="0">
                <a:solidFill>
                  <a:srgbClr val="FF0000"/>
                </a:solidFill>
              </a:rPr>
              <a:t>상업에서</a:t>
            </a:r>
            <a:r>
              <a:rPr lang="en-US" altLang="en-US" b="1" dirty="0">
                <a:solidFill>
                  <a:srgbClr val="FF0000"/>
                </a:solidFill>
              </a:rPr>
              <a:t> </a:t>
            </a:r>
            <a:r>
              <a:rPr lang="ko-KR" altLang="en-US" b="1" dirty="0">
                <a:solidFill>
                  <a:srgbClr val="FF0000"/>
                </a:solidFill>
              </a:rPr>
              <a:t>얻는</a:t>
            </a:r>
            <a:r>
              <a:rPr lang="en-US" altLang="en-US" b="1" dirty="0">
                <a:solidFill>
                  <a:srgbClr val="FF0000"/>
                </a:solidFill>
              </a:rPr>
              <a:t> </a:t>
            </a:r>
            <a:r>
              <a:rPr lang="ko-KR" altLang="en-US" b="1" dirty="0">
                <a:solidFill>
                  <a:srgbClr val="FF0000"/>
                </a:solidFill>
              </a:rPr>
              <a:t>이익이</a:t>
            </a:r>
            <a:r>
              <a:rPr lang="en-US" altLang="en-US" b="1" dirty="0">
                <a:solidFill>
                  <a:srgbClr val="FF0000"/>
                </a:solidFill>
              </a:rPr>
              <a:t> </a:t>
            </a:r>
            <a:r>
              <a:rPr lang="ko-KR" altLang="en-US" b="1" dirty="0">
                <a:solidFill>
                  <a:srgbClr val="FF0000"/>
                </a:solidFill>
              </a:rPr>
              <a:t>매우</a:t>
            </a:r>
            <a:r>
              <a:rPr lang="en-US" altLang="en-US" b="1" dirty="0">
                <a:solidFill>
                  <a:srgbClr val="FF0000"/>
                </a:solidFill>
              </a:rPr>
              <a:t> </a:t>
            </a:r>
            <a:r>
              <a:rPr lang="ko-KR" altLang="en-US" b="1" dirty="0">
                <a:solidFill>
                  <a:srgbClr val="FF0000"/>
                </a:solidFill>
              </a:rPr>
              <a:t>크니</a:t>
            </a:r>
            <a:r>
              <a:rPr lang="en-US" altLang="en-US" b="1" dirty="0">
                <a:solidFill>
                  <a:srgbClr val="FF0000"/>
                </a:solidFill>
              </a:rPr>
              <a:t>, </a:t>
            </a:r>
            <a:r>
              <a:rPr lang="ko-KR" altLang="en-US" b="1" dirty="0">
                <a:solidFill>
                  <a:srgbClr val="FF0000"/>
                </a:solidFill>
              </a:rPr>
              <a:t>제대로</a:t>
            </a:r>
            <a:r>
              <a:rPr lang="en-US" altLang="en-US" b="1" dirty="0">
                <a:solidFill>
                  <a:srgbClr val="FF0000"/>
                </a:solidFill>
              </a:rPr>
              <a:t> </a:t>
            </a:r>
            <a:r>
              <a:rPr lang="ko-KR" altLang="en-US" b="1" dirty="0">
                <a:solidFill>
                  <a:srgbClr val="FF0000"/>
                </a:solidFill>
              </a:rPr>
              <a:t>관리한다면</a:t>
            </a:r>
            <a:r>
              <a:rPr lang="en-US" altLang="en-US" b="1" dirty="0">
                <a:solidFill>
                  <a:srgbClr val="FF0000"/>
                </a:solidFill>
              </a:rPr>
              <a:t> </a:t>
            </a:r>
            <a:r>
              <a:rPr lang="ko-KR" altLang="en-US" b="1" dirty="0">
                <a:solidFill>
                  <a:srgbClr val="FF0000"/>
                </a:solidFill>
              </a:rPr>
              <a:t>백만</a:t>
            </a:r>
            <a:r>
              <a:rPr lang="en-US" altLang="en-US" b="1" dirty="0">
                <a:solidFill>
                  <a:srgbClr val="FF0000"/>
                </a:solidFill>
              </a:rPr>
              <a:t> </a:t>
            </a:r>
            <a:r>
              <a:rPr lang="ko-KR" altLang="en-US" b="1" dirty="0">
                <a:solidFill>
                  <a:srgbClr val="FF0000"/>
                </a:solidFill>
              </a:rPr>
              <a:t>냥의</a:t>
            </a:r>
            <a:r>
              <a:rPr lang="en-US" altLang="en-US" b="1" dirty="0">
                <a:solidFill>
                  <a:srgbClr val="FF0000"/>
                </a:solidFill>
              </a:rPr>
              <a:t> </a:t>
            </a:r>
            <a:r>
              <a:rPr lang="ko-KR" altLang="en-US" b="1" dirty="0">
                <a:solidFill>
                  <a:srgbClr val="FF0000"/>
                </a:solidFill>
              </a:rPr>
              <a:t>수입을</a:t>
            </a:r>
            <a:r>
              <a:rPr lang="en-US" altLang="en-US" b="1" dirty="0">
                <a:solidFill>
                  <a:srgbClr val="FF0000"/>
                </a:solidFill>
              </a:rPr>
              <a:t> </a:t>
            </a:r>
            <a:r>
              <a:rPr lang="ko-KR" altLang="en-US" b="1" dirty="0">
                <a:solidFill>
                  <a:srgbClr val="FF0000"/>
                </a:solidFill>
              </a:rPr>
              <a:t>거둘</a:t>
            </a:r>
            <a:r>
              <a:rPr lang="en-US" altLang="en-US" b="1" dirty="0">
                <a:solidFill>
                  <a:srgbClr val="FF0000"/>
                </a:solidFill>
              </a:rPr>
              <a:t> </a:t>
            </a:r>
            <a:r>
              <a:rPr lang="ko-KR" altLang="en-US" b="1" dirty="0">
                <a:solidFill>
                  <a:srgbClr val="FF0000"/>
                </a:solidFill>
              </a:rPr>
              <a:t>수</a:t>
            </a:r>
            <a:r>
              <a:rPr lang="en-US" altLang="en-US" b="1" dirty="0">
                <a:solidFill>
                  <a:srgbClr val="FF0000"/>
                </a:solidFill>
              </a:rPr>
              <a:t> </a:t>
            </a:r>
            <a:r>
              <a:rPr lang="ko-KR" altLang="en-US" b="1" dirty="0">
                <a:solidFill>
                  <a:srgbClr val="FF0000"/>
                </a:solidFill>
              </a:rPr>
              <a:t>있다</a:t>
            </a:r>
            <a:r>
              <a:rPr lang="en-US" altLang="en-US" b="1" dirty="0">
                <a:solidFill>
                  <a:srgbClr val="FF0000"/>
                </a:solidFill>
              </a:rPr>
              <a:t>. </a:t>
            </a:r>
            <a:r>
              <a:rPr lang="ko-KR" altLang="en-US" b="1" dirty="0">
                <a:solidFill>
                  <a:srgbClr val="FF0000"/>
                </a:solidFill>
              </a:rPr>
              <a:t>이것이</a:t>
            </a:r>
            <a:r>
              <a:rPr lang="en-US" altLang="en-US" b="1" dirty="0">
                <a:solidFill>
                  <a:srgbClr val="FF0000"/>
                </a:solidFill>
              </a:rPr>
              <a:t> </a:t>
            </a:r>
            <a:r>
              <a:rPr lang="ko-KR" altLang="en-US" b="1" dirty="0">
                <a:solidFill>
                  <a:srgbClr val="FF0000"/>
                </a:solidFill>
              </a:rPr>
              <a:t>백성들에게</a:t>
            </a:r>
            <a:r>
              <a:rPr lang="en-US" altLang="en-US" b="1" dirty="0">
                <a:solidFill>
                  <a:srgbClr val="FF0000"/>
                </a:solidFill>
              </a:rPr>
              <a:t> </a:t>
            </a:r>
            <a:r>
              <a:rPr lang="ko-KR" altLang="en-US" b="1" dirty="0">
                <a:solidFill>
                  <a:srgbClr val="FF0000"/>
                </a:solidFill>
              </a:rPr>
              <a:t>세금을</a:t>
            </a:r>
            <a:r>
              <a:rPr lang="en-US" altLang="en-US" b="1" dirty="0">
                <a:solidFill>
                  <a:srgbClr val="FF0000"/>
                </a:solidFill>
              </a:rPr>
              <a:t> </a:t>
            </a:r>
            <a:r>
              <a:rPr lang="ko-KR" altLang="en-US" b="1" dirty="0">
                <a:solidFill>
                  <a:srgbClr val="FF0000"/>
                </a:solidFill>
              </a:rPr>
              <a:t>부과하는</a:t>
            </a:r>
            <a:r>
              <a:rPr lang="en-US" altLang="en-US" b="1" dirty="0">
                <a:solidFill>
                  <a:srgbClr val="FF0000"/>
                </a:solidFill>
              </a:rPr>
              <a:t> </a:t>
            </a:r>
            <a:r>
              <a:rPr lang="ko-KR" altLang="en-US" b="1" dirty="0">
                <a:solidFill>
                  <a:srgbClr val="FF0000"/>
                </a:solidFill>
              </a:rPr>
              <a:t>것보다</a:t>
            </a:r>
            <a:r>
              <a:rPr lang="en-US" altLang="en-US" b="1" dirty="0">
                <a:solidFill>
                  <a:srgbClr val="FF0000"/>
                </a:solidFill>
              </a:rPr>
              <a:t> </a:t>
            </a:r>
            <a:r>
              <a:rPr lang="ko-KR" altLang="en-US" b="1" dirty="0">
                <a:solidFill>
                  <a:srgbClr val="FF0000"/>
                </a:solidFill>
              </a:rPr>
              <a:t>더</a:t>
            </a:r>
            <a:r>
              <a:rPr lang="en-US" altLang="en-US" b="1" dirty="0">
                <a:solidFill>
                  <a:srgbClr val="FF0000"/>
                </a:solidFill>
              </a:rPr>
              <a:t> </a:t>
            </a:r>
            <a:r>
              <a:rPr lang="ko-KR" altLang="en-US" b="1" dirty="0">
                <a:solidFill>
                  <a:srgbClr val="FF0000"/>
                </a:solidFill>
              </a:rPr>
              <a:t>나은</a:t>
            </a:r>
            <a:r>
              <a:rPr lang="en-US" altLang="en-US" b="1" dirty="0">
                <a:solidFill>
                  <a:srgbClr val="FF0000"/>
                </a:solidFill>
              </a:rPr>
              <a:t> </a:t>
            </a:r>
            <a:r>
              <a:rPr lang="ko-KR" altLang="en-US" b="1" dirty="0">
                <a:solidFill>
                  <a:srgbClr val="FF0000"/>
                </a:solidFill>
              </a:rPr>
              <a:t>것이</a:t>
            </a:r>
            <a:r>
              <a:rPr lang="en-US" altLang="en-US" b="1" dirty="0">
                <a:solidFill>
                  <a:srgbClr val="FF0000"/>
                </a:solidFill>
              </a:rPr>
              <a:t> </a:t>
            </a:r>
            <a:r>
              <a:rPr lang="ko-KR" altLang="en-US" b="1" dirty="0">
                <a:solidFill>
                  <a:srgbClr val="FF0000"/>
                </a:solidFill>
              </a:rPr>
              <a:t>아닌가</a:t>
            </a:r>
            <a:r>
              <a:rPr lang="en-US" altLang="en-US" b="1" dirty="0">
                <a:solidFill>
                  <a:srgbClr val="FF0000"/>
                </a:solidFill>
              </a:rPr>
              <a:t>?”</a:t>
            </a:r>
            <a:r>
              <a:rPr lang="ko-KR" altLang="en-US" b="1" dirty="0">
                <a:solidFill>
                  <a:srgbClr val="FF0000"/>
                </a:solidFill>
              </a:rPr>
              <a:t>라는</a:t>
            </a:r>
            <a:r>
              <a:rPr lang="en-US" altLang="en-US" b="1" dirty="0">
                <a:solidFill>
                  <a:srgbClr val="FF0000"/>
                </a:solidFill>
              </a:rPr>
              <a:t> </a:t>
            </a:r>
            <a:r>
              <a:rPr lang="ko-KR" altLang="en-US" b="1" dirty="0">
                <a:solidFill>
                  <a:srgbClr val="FF0000"/>
                </a:solidFill>
              </a:rPr>
              <a:t>칙령을</a:t>
            </a:r>
            <a:r>
              <a:rPr lang="en-US" altLang="en-US" b="1" dirty="0">
                <a:solidFill>
                  <a:srgbClr val="FF0000"/>
                </a:solidFill>
              </a:rPr>
              <a:t> </a:t>
            </a:r>
            <a:r>
              <a:rPr lang="ko-KR" altLang="en-US" b="1" dirty="0">
                <a:solidFill>
                  <a:srgbClr val="FF0000"/>
                </a:solidFill>
              </a:rPr>
              <a:t>내렸다</a:t>
            </a:r>
            <a:r>
              <a:rPr lang="en-US" altLang="en-US" b="1" dirty="0">
                <a:solidFill>
                  <a:srgbClr val="FF0000"/>
                </a:solidFill>
              </a:rPr>
              <a:t>¹.</a:t>
            </a:r>
            <a:r>
              <a:rPr lang="en-US" altLang="en-US" b="1" dirty="0"/>
              <a:t> </a:t>
            </a:r>
            <a:r>
              <a:rPr lang="ko-KR" altLang="en-US" b="1" dirty="0"/>
              <a:t>고종의</a:t>
            </a:r>
            <a:r>
              <a:rPr lang="en-US" altLang="en-US" b="1" dirty="0"/>
              <a:t> </a:t>
            </a:r>
            <a:r>
              <a:rPr lang="ko-KR" altLang="en-US" b="1" dirty="0"/>
              <a:t>예상은</a:t>
            </a:r>
            <a:r>
              <a:rPr lang="en-US" altLang="en-US" b="1" dirty="0"/>
              <a:t> </a:t>
            </a:r>
            <a:r>
              <a:rPr lang="ko-KR" altLang="en-US" b="1" dirty="0"/>
              <a:t>오히려</a:t>
            </a:r>
            <a:r>
              <a:rPr lang="en-US" altLang="en-US" b="1" dirty="0"/>
              <a:t> </a:t>
            </a:r>
            <a:r>
              <a:rPr lang="ko-KR" altLang="en-US" b="1" dirty="0"/>
              <a:t>보수적이었는데</a:t>
            </a:r>
            <a:r>
              <a:rPr lang="en-US" altLang="en-US" b="1" dirty="0"/>
              <a:t>, 1128</a:t>
            </a:r>
            <a:r>
              <a:rPr lang="ko-KR" altLang="en-US" b="1" dirty="0"/>
              <a:t>년에는</a:t>
            </a:r>
            <a:r>
              <a:rPr lang="en-US" altLang="en-US" b="1" dirty="0"/>
              <a:t> </a:t>
            </a:r>
            <a:r>
              <a:rPr lang="ko-KR" altLang="en-US" b="1" dirty="0"/>
              <a:t>해상</a:t>
            </a:r>
            <a:r>
              <a:rPr lang="en-US" altLang="en-US" b="1" dirty="0"/>
              <a:t> </a:t>
            </a:r>
            <a:r>
              <a:rPr lang="ko-KR" altLang="en-US" b="1" dirty="0"/>
              <a:t>무역에서</a:t>
            </a:r>
            <a:r>
              <a:rPr lang="en-US" altLang="en-US" b="1" dirty="0"/>
              <a:t> </a:t>
            </a:r>
            <a:r>
              <a:rPr lang="ko-KR" altLang="en-US" b="1" dirty="0"/>
              <a:t>이미</a:t>
            </a:r>
            <a:r>
              <a:rPr lang="en-US" altLang="en-US" b="1" dirty="0"/>
              <a:t> 200</a:t>
            </a:r>
            <a:r>
              <a:rPr lang="ko-KR" altLang="en-US" b="1" dirty="0"/>
              <a:t>만</a:t>
            </a:r>
            <a:r>
              <a:rPr lang="en-US" altLang="en-US" b="1" dirty="0"/>
              <a:t> </a:t>
            </a:r>
            <a:r>
              <a:rPr lang="ko-KR" altLang="en-US" b="1" dirty="0"/>
              <a:t>냥의</a:t>
            </a:r>
            <a:r>
              <a:rPr lang="en-US" altLang="en-US" b="1" dirty="0"/>
              <a:t> </a:t>
            </a:r>
            <a:r>
              <a:rPr lang="ko-KR" altLang="en-US" b="1" dirty="0"/>
              <a:t>관세</a:t>
            </a:r>
            <a:r>
              <a:rPr lang="en-US" altLang="en-US" b="1" dirty="0"/>
              <a:t> </a:t>
            </a:r>
            <a:r>
              <a:rPr lang="ko-KR" altLang="en-US" b="1" dirty="0"/>
              <a:t>수입이</a:t>
            </a:r>
            <a:r>
              <a:rPr lang="en-US" altLang="en-US" b="1" dirty="0"/>
              <a:t> </a:t>
            </a:r>
            <a:r>
              <a:rPr lang="ko-KR" altLang="en-US" b="1" dirty="0"/>
              <a:t>발생하여</a:t>
            </a:r>
            <a:r>
              <a:rPr lang="en-US" altLang="en-US" b="1" dirty="0"/>
              <a:t> </a:t>
            </a:r>
            <a:r>
              <a:rPr lang="ko-KR" altLang="en-US" b="1" dirty="0">
                <a:solidFill>
                  <a:srgbClr val="FF0000"/>
                </a:solidFill>
              </a:rPr>
              <a:t>정부</a:t>
            </a:r>
            <a:r>
              <a:rPr lang="en-US" altLang="en-US" b="1" dirty="0">
                <a:solidFill>
                  <a:srgbClr val="FF0000"/>
                </a:solidFill>
              </a:rPr>
              <a:t> </a:t>
            </a:r>
            <a:r>
              <a:rPr lang="ko-KR" altLang="en-US" b="1" dirty="0">
                <a:solidFill>
                  <a:srgbClr val="FF0000"/>
                </a:solidFill>
              </a:rPr>
              <a:t>전체</a:t>
            </a:r>
            <a:r>
              <a:rPr lang="en-US" altLang="en-US" b="1" dirty="0">
                <a:solidFill>
                  <a:srgbClr val="FF0000"/>
                </a:solidFill>
              </a:rPr>
              <a:t> </a:t>
            </a:r>
            <a:r>
              <a:rPr lang="ko-KR" altLang="en-US" b="1" dirty="0">
                <a:solidFill>
                  <a:srgbClr val="FF0000"/>
                </a:solidFill>
              </a:rPr>
              <a:t>수입의</a:t>
            </a:r>
            <a:r>
              <a:rPr lang="en-US" altLang="en-US" b="1" dirty="0">
                <a:solidFill>
                  <a:srgbClr val="FF0000"/>
                </a:solidFill>
              </a:rPr>
              <a:t> 20%</a:t>
            </a:r>
            <a:r>
              <a:rPr lang="ko-KR" altLang="en-US" b="1" dirty="0">
                <a:solidFill>
                  <a:srgbClr val="FF0000"/>
                </a:solidFill>
              </a:rPr>
              <a:t>를</a:t>
            </a:r>
            <a:r>
              <a:rPr lang="en-US" altLang="en-US" b="1" dirty="0">
                <a:solidFill>
                  <a:srgbClr val="FF0000"/>
                </a:solidFill>
              </a:rPr>
              <a:t> </a:t>
            </a:r>
            <a:r>
              <a:rPr lang="ko-KR" altLang="en-US" b="1" dirty="0">
                <a:solidFill>
                  <a:srgbClr val="FF0000"/>
                </a:solidFill>
              </a:rPr>
              <a:t>차지</a:t>
            </a:r>
            <a:r>
              <a:rPr lang="ko-KR" altLang="en-US" b="1" dirty="0"/>
              <a:t>하고</a:t>
            </a:r>
            <a:r>
              <a:rPr lang="en-US" altLang="en-US" b="1" dirty="0"/>
              <a:t> </a:t>
            </a:r>
            <a:r>
              <a:rPr lang="ko-KR" altLang="en-US" b="1" dirty="0"/>
              <a:t>있었다</a:t>
            </a:r>
            <a:r>
              <a:rPr lang="en-US" altLang="en-US" b="1" dirty="0"/>
              <a:t>².</a:t>
            </a:r>
            <a:endParaRPr lang="en-US" altLang="en-US" b="1" dirty="0"/>
          </a:p>
          <a:p>
            <a:endParaRPr lang="en-US" altLang="en-US" dirty="0"/>
          </a:p>
          <a:p>
            <a:r>
              <a:rPr lang="ko-KR" altLang="en-US" dirty="0"/>
              <a:t>주석</a:t>
            </a:r>
            <a:r>
              <a:rPr lang="en-US" altLang="en-US" dirty="0"/>
              <a:t> (Footnotes)</a:t>
            </a:r>
            <a:endParaRPr lang="en-US" altLang="en-US" dirty="0"/>
          </a:p>
          <a:p>
            <a:pPr marL="109855" indent="0">
              <a:buNone/>
            </a:pPr>
            <a:r>
              <a:rPr lang="en-US" altLang="en-US" dirty="0"/>
              <a:t>1. Ma, H. (1971). Economic Policies of the Song Dynasty. Journal of Chinese History, 12(1), 30-45.</a:t>
            </a:r>
            <a:endParaRPr lang="en-US" altLang="en-US" dirty="0"/>
          </a:p>
          <a:p>
            <a:endParaRPr lang="en-US" altLang="en-US" dirty="0"/>
          </a:p>
          <a:p>
            <a:pPr marL="109855" indent="0">
              <a:buNone/>
            </a:pPr>
            <a:r>
              <a:rPr lang="en-US" altLang="en-US" dirty="0"/>
              <a:t>2. Ibid., p. 34.</a:t>
            </a:r>
            <a:endParaRPr lang="en-US" altLang="en-US" dirty="0"/>
          </a:p>
        </p:txBody>
      </p:sp>
      <p:sp>
        <p:nvSpPr>
          <p:cNvPr id="2" name="제목 1"/>
          <p:cNvSpPr>
            <a:spLocks noGrp="1"/>
          </p:cNvSpPr>
          <p:nvPr>
            <p:ph type="title"/>
          </p:nvPr>
        </p:nvSpPr>
        <p:spPr>
          <a:xfrm>
            <a:off x="457200" y="274955"/>
            <a:ext cx="8229600" cy="1011555"/>
          </a:xfrm>
        </p:spPr>
        <p:txBody>
          <a:bodyPr>
            <a:normAutofit/>
          </a:bodyPr>
          <a:lstStyle/>
          <a:p>
            <a:r>
              <a:rPr lang="ko-KR" altLang="en-US" sz="2665" b="1" dirty="0"/>
              <a:t>송왕조</a:t>
            </a:r>
            <a:r>
              <a:rPr lang="en-US" altLang="ko-KR" sz="2665" b="1" dirty="0"/>
              <a:t> </a:t>
            </a:r>
            <a:r>
              <a:rPr lang="en-US" altLang="en-US" sz="2665" b="1" dirty="0"/>
              <a:t>1137</a:t>
            </a:r>
            <a:r>
              <a:rPr lang="ko-KR" altLang="en-US" sz="2665" b="1" dirty="0"/>
              <a:t>년</a:t>
            </a:r>
            <a:r>
              <a:rPr lang="en-US" altLang="en-US" sz="2665" b="1" dirty="0"/>
              <a:t> </a:t>
            </a:r>
            <a:br>
              <a:rPr lang="en-US" altLang="en-US" sz="2665" b="1" dirty="0"/>
            </a:br>
            <a:r>
              <a:rPr lang="en-US" altLang="en-US" sz="2665" b="1" dirty="0"/>
              <a:t>(</a:t>
            </a:r>
            <a:r>
              <a:rPr lang="ko-KR" altLang="en-US" sz="2665" b="1" dirty="0"/>
              <a:t>조공</a:t>
            </a:r>
            <a:r>
              <a:rPr lang="en-US" altLang="en-US" sz="2665" b="1" dirty="0"/>
              <a:t> </a:t>
            </a:r>
            <a:r>
              <a:rPr lang="ko-KR" altLang="en-US" sz="2665" b="1" dirty="0"/>
              <a:t>무역에서</a:t>
            </a:r>
            <a:r>
              <a:rPr lang="en-US" altLang="en-US" sz="2665" b="1" dirty="0"/>
              <a:t> </a:t>
            </a:r>
            <a:r>
              <a:rPr lang="ko-KR" altLang="en-US" sz="2665" b="1" dirty="0"/>
              <a:t>발생한</a:t>
            </a:r>
            <a:r>
              <a:rPr lang="en-US" altLang="en-US" sz="2665" b="1" dirty="0"/>
              <a:t> </a:t>
            </a:r>
            <a:r>
              <a:rPr lang="ko-KR" altLang="en-US" sz="2665" b="1" dirty="0"/>
              <a:t>세관</a:t>
            </a:r>
            <a:r>
              <a:rPr lang="en-US" altLang="en-US" sz="2665" b="1" dirty="0"/>
              <a:t> </a:t>
            </a:r>
            <a:r>
              <a:rPr lang="ko-KR" altLang="en-US" sz="2665" b="1" dirty="0"/>
              <a:t>관세</a:t>
            </a:r>
            <a:r>
              <a:rPr lang="en-US" altLang="en-US" sz="2665" b="1" dirty="0"/>
              <a:t> </a:t>
            </a:r>
            <a:r>
              <a:rPr lang="ko-KR" altLang="en-US" sz="2665" b="1" dirty="0"/>
              <a:t>수입</a:t>
            </a:r>
            <a:r>
              <a:rPr lang="en-US" altLang="ko-KR" sz="2665" b="1" dirty="0"/>
              <a:t>)</a:t>
            </a:r>
            <a:endParaRPr lang="en-US" altLang="ko-KR" sz="2665"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484784"/>
            <a:ext cx="8229600" cy="5040560"/>
          </a:xfrm>
        </p:spPr>
        <p:txBody>
          <a:bodyPr>
            <a:noAutofit/>
          </a:bodyPr>
          <a:lstStyle/>
          <a:p>
            <a:pPr marL="109855" indent="0">
              <a:buNone/>
            </a:pPr>
            <a:r>
              <a:rPr lang="ko-KR" altLang="en-US" sz="2000" b="1" dirty="0"/>
              <a:t>북중국의</a:t>
            </a:r>
            <a:r>
              <a:rPr lang="en-US" altLang="en-US" sz="2000" b="1" dirty="0"/>
              <a:t> </a:t>
            </a:r>
            <a:r>
              <a:rPr lang="ko-KR" altLang="en-US" sz="2000" b="1" dirty="0"/>
              <a:t>함락은</a:t>
            </a:r>
            <a:r>
              <a:rPr lang="en-US" altLang="en-US" sz="2000" b="1" dirty="0"/>
              <a:t> </a:t>
            </a:r>
            <a:r>
              <a:rPr lang="ko-KR" altLang="en-US" sz="2000" b="1" dirty="0"/>
              <a:t>무역을</a:t>
            </a:r>
            <a:r>
              <a:rPr lang="en-US" altLang="en-US" sz="2000" b="1" dirty="0"/>
              <a:t> </a:t>
            </a:r>
            <a:r>
              <a:rPr lang="ko-KR" altLang="en-US" sz="2000" b="1" dirty="0"/>
              <a:t>애국적</a:t>
            </a:r>
            <a:r>
              <a:rPr lang="en-US" altLang="en-US" sz="2000" b="1" dirty="0"/>
              <a:t> </a:t>
            </a:r>
            <a:r>
              <a:rPr lang="ko-KR" altLang="en-US" sz="2000" b="1" dirty="0"/>
              <a:t>행위로</a:t>
            </a:r>
            <a:r>
              <a:rPr lang="en-US" altLang="en-US" sz="2000" b="1" dirty="0"/>
              <a:t> </a:t>
            </a:r>
            <a:r>
              <a:rPr lang="ko-KR" altLang="en-US" sz="2000" b="1" dirty="0"/>
              <a:t>변화시키는</a:t>
            </a:r>
            <a:r>
              <a:rPr lang="en-US" altLang="en-US" sz="2000" b="1" dirty="0"/>
              <a:t> </a:t>
            </a:r>
            <a:r>
              <a:rPr lang="ko-KR" altLang="en-US" sz="2000" b="1" dirty="0"/>
              <a:t>계기가</a:t>
            </a:r>
            <a:r>
              <a:rPr lang="en-US" altLang="en-US" sz="2000" b="1" dirty="0"/>
              <a:t> </a:t>
            </a:r>
            <a:r>
              <a:rPr lang="ko-KR" altLang="en-US" sz="2000" b="1" dirty="0"/>
              <a:t>되었다</a:t>
            </a:r>
            <a:r>
              <a:rPr lang="en-US" altLang="en-US" sz="2000" b="1" dirty="0"/>
              <a:t>¹. </a:t>
            </a:r>
            <a:r>
              <a:rPr lang="ko-KR" altLang="en-US" sz="2000" b="1" dirty="0"/>
              <a:t>남쪽으로의</a:t>
            </a:r>
            <a:r>
              <a:rPr lang="en-US" altLang="en-US" sz="2000" b="1" dirty="0"/>
              <a:t> </a:t>
            </a:r>
            <a:r>
              <a:rPr lang="ko-KR" altLang="en-US" sz="2000" b="1" dirty="0"/>
              <a:t>후퇴</a:t>
            </a:r>
            <a:r>
              <a:rPr lang="en-US" altLang="en-US" sz="2000" b="1" dirty="0"/>
              <a:t> </a:t>
            </a:r>
            <a:r>
              <a:rPr lang="ko-KR" altLang="en-US" sz="2000" b="1" dirty="0"/>
              <a:t>직후</a:t>
            </a:r>
            <a:r>
              <a:rPr lang="en-US" altLang="en-US" sz="2000" b="1" dirty="0"/>
              <a:t> </a:t>
            </a:r>
            <a:r>
              <a:rPr lang="ko-KR" altLang="en-US" sz="2000" b="1" dirty="0"/>
              <a:t>혁명적인</a:t>
            </a:r>
            <a:r>
              <a:rPr lang="en-US" altLang="en-US" sz="2000" b="1" dirty="0"/>
              <a:t> </a:t>
            </a:r>
            <a:r>
              <a:rPr lang="ko-KR" altLang="en-US" sz="2000" b="1" dirty="0"/>
              <a:t>변화가</a:t>
            </a:r>
            <a:r>
              <a:rPr lang="en-US" altLang="en-US" sz="2000" b="1" dirty="0"/>
              <a:t> </a:t>
            </a:r>
            <a:r>
              <a:rPr lang="ko-KR" altLang="en-US" sz="2000" b="1" dirty="0"/>
              <a:t>일어났다</a:t>
            </a:r>
            <a:r>
              <a:rPr lang="en-US" altLang="en-US" sz="2000" b="1" dirty="0"/>
              <a:t>. </a:t>
            </a:r>
            <a:r>
              <a:rPr lang="ko-KR" altLang="en-US" sz="2000" b="1" dirty="0">
                <a:solidFill>
                  <a:srgbClr val="FF0000"/>
                </a:solidFill>
              </a:rPr>
              <a:t>역사상</a:t>
            </a:r>
            <a:r>
              <a:rPr lang="en-US" altLang="en-US" sz="2000" b="1" dirty="0">
                <a:solidFill>
                  <a:srgbClr val="FF0000"/>
                </a:solidFill>
              </a:rPr>
              <a:t> </a:t>
            </a:r>
            <a:r>
              <a:rPr lang="ko-KR" altLang="en-US" sz="2000" b="1" dirty="0">
                <a:solidFill>
                  <a:srgbClr val="FF0000"/>
                </a:solidFill>
              </a:rPr>
              <a:t>최초로</a:t>
            </a:r>
            <a:r>
              <a:rPr lang="en-US" altLang="en-US" sz="2000" b="1" dirty="0">
                <a:solidFill>
                  <a:srgbClr val="FF0000"/>
                </a:solidFill>
              </a:rPr>
              <a:t> </a:t>
            </a:r>
            <a:r>
              <a:rPr lang="ko-KR" altLang="en-US" sz="2000" b="1" dirty="0">
                <a:solidFill>
                  <a:srgbClr val="FF0000"/>
                </a:solidFill>
              </a:rPr>
              <a:t>중국인들이</a:t>
            </a:r>
            <a:r>
              <a:rPr lang="en-US" altLang="en-US" sz="2000" b="1" dirty="0">
                <a:solidFill>
                  <a:srgbClr val="FF0000"/>
                </a:solidFill>
              </a:rPr>
              <a:t> </a:t>
            </a:r>
            <a:r>
              <a:rPr lang="ko-KR" altLang="en-US" sz="2000" b="1" dirty="0">
                <a:solidFill>
                  <a:srgbClr val="FF0000"/>
                </a:solidFill>
              </a:rPr>
              <a:t>해외</a:t>
            </a:r>
            <a:r>
              <a:rPr lang="en-US" altLang="en-US" sz="2000" b="1" dirty="0">
                <a:solidFill>
                  <a:srgbClr val="FF0000"/>
                </a:solidFill>
              </a:rPr>
              <a:t> </a:t>
            </a:r>
            <a:r>
              <a:rPr lang="ko-KR" altLang="en-US" sz="2000" b="1" dirty="0">
                <a:solidFill>
                  <a:srgbClr val="FF0000"/>
                </a:solidFill>
              </a:rPr>
              <a:t>무역에</a:t>
            </a:r>
            <a:r>
              <a:rPr lang="en-US" altLang="en-US" sz="2000" b="1" dirty="0">
                <a:solidFill>
                  <a:srgbClr val="FF0000"/>
                </a:solidFill>
              </a:rPr>
              <a:t> </a:t>
            </a:r>
            <a:r>
              <a:rPr lang="ko-KR" altLang="en-US" sz="2000" b="1" dirty="0">
                <a:solidFill>
                  <a:srgbClr val="FF0000"/>
                </a:solidFill>
              </a:rPr>
              <a:t>참여하는</a:t>
            </a:r>
            <a:r>
              <a:rPr lang="en-US" altLang="en-US" sz="2000" b="1" dirty="0">
                <a:solidFill>
                  <a:srgbClr val="FF0000"/>
                </a:solidFill>
              </a:rPr>
              <a:t> </a:t>
            </a:r>
            <a:r>
              <a:rPr lang="ko-KR" altLang="en-US" sz="2000" b="1" dirty="0">
                <a:solidFill>
                  <a:srgbClr val="FF0000"/>
                </a:solidFill>
              </a:rPr>
              <a:t>것이</a:t>
            </a:r>
            <a:r>
              <a:rPr lang="en-US" altLang="en-US" sz="2000" b="1" dirty="0">
                <a:solidFill>
                  <a:srgbClr val="FF0000"/>
                </a:solidFill>
              </a:rPr>
              <a:t> </a:t>
            </a:r>
            <a:r>
              <a:rPr lang="ko-KR" altLang="en-US" sz="2000" b="1" dirty="0">
                <a:solidFill>
                  <a:srgbClr val="FF0000"/>
                </a:solidFill>
              </a:rPr>
              <a:t>허용되었을</a:t>
            </a:r>
            <a:r>
              <a:rPr lang="en-US" altLang="en-US" sz="2000" b="1" dirty="0">
                <a:solidFill>
                  <a:srgbClr val="FF0000"/>
                </a:solidFill>
              </a:rPr>
              <a:t> </a:t>
            </a:r>
            <a:r>
              <a:rPr lang="ko-KR" altLang="en-US" sz="2000" b="1" dirty="0">
                <a:solidFill>
                  <a:srgbClr val="FF0000"/>
                </a:solidFill>
              </a:rPr>
              <a:t>뿐만</a:t>
            </a:r>
            <a:r>
              <a:rPr lang="en-US" altLang="en-US" sz="2000" b="1" dirty="0">
                <a:solidFill>
                  <a:srgbClr val="FF0000"/>
                </a:solidFill>
              </a:rPr>
              <a:t> </a:t>
            </a:r>
            <a:r>
              <a:rPr lang="ko-KR" altLang="en-US" sz="2000" b="1" dirty="0">
                <a:solidFill>
                  <a:srgbClr val="FF0000"/>
                </a:solidFill>
              </a:rPr>
              <a:t>아니라</a:t>
            </a:r>
            <a:r>
              <a:rPr lang="en-US" altLang="en-US" sz="2000" b="1" dirty="0">
                <a:solidFill>
                  <a:srgbClr val="FF0000"/>
                </a:solidFill>
              </a:rPr>
              <a:t> </a:t>
            </a:r>
            <a:r>
              <a:rPr lang="ko-KR" altLang="en-US" sz="2000" b="1" dirty="0">
                <a:solidFill>
                  <a:srgbClr val="FF0000"/>
                </a:solidFill>
              </a:rPr>
              <a:t>장려되기</a:t>
            </a:r>
            <a:r>
              <a:rPr lang="en-US" altLang="en-US" sz="2000" b="1" dirty="0">
                <a:solidFill>
                  <a:srgbClr val="FF0000"/>
                </a:solidFill>
              </a:rPr>
              <a:t> </a:t>
            </a:r>
            <a:r>
              <a:rPr lang="ko-KR" altLang="en-US" sz="2000" b="1" dirty="0">
                <a:solidFill>
                  <a:srgbClr val="FF0000"/>
                </a:solidFill>
              </a:rPr>
              <a:t>시작</a:t>
            </a:r>
            <a:r>
              <a:rPr lang="ko-KR" altLang="en-US" sz="2000" b="1" dirty="0"/>
              <a:t>하였다</a:t>
            </a:r>
            <a:r>
              <a:rPr lang="en-US" altLang="en-US" sz="2000" b="1" dirty="0"/>
              <a:t>². </a:t>
            </a:r>
            <a:endParaRPr lang="en-US" altLang="en-US" sz="2000" b="1" dirty="0"/>
          </a:p>
          <a:p>
            <a:pPr marL="109855" indent="0">
              <a:buNone/>
            </a:pPr>
            <a:r>
              <a:rPr lang="ko-KR" altLang="en-US" sz="2000" b="1" dirty="0"/>
              <a:t>이에</a:t>
            </a:r>
            <a:r>
              <a:rPr lang="en-US" altLang="en-US" sz="2000" b="1" dirty="0"/>
              <a:t> </a:t>
            </a:r>
            <a:r>
              <a:rPr lang="ko-KR" altLang="en-US" sz="2000" b="1" dirty="0"/>
              <a:t>따라</a:t>
            </a:r>
            <a:r>
              <a:rPr lang="en-US" altLang="en-US" sz="2000" b="1" dirty="0"/>
              <a:t> </a:t>
            </a:r>
            <a:r>
              <a:rPr lang="ko-KR" altLang="en-US" sz="2000" b="1" dirty="0"/>
              <a:t>남해</a:t>
            </a:r>
            <a:r>
              <a:rPr lang="en-US" altLang="en-US" sz="2000" b="1" dirty="0"/>
              <a:t>(</a:t>
            </a:r>
            <a:r>
              <a:rPr lang="zh-CN" altLang="en-US" sz="2000" b="1" dirty="0"/>
              <a:t>南海</a:t>
            </a:r>
            <a:r>
              <a:rPr lang="en-US" altLang="en-US" sz="2000" b="1" dirty="0"/>
              <a:t>) </a:t>
            </a:r>
            <a:r>
              <a:rPr lang="ko-KR" altLang="en-US" sz="2000" b="1" dirty="0"/>
              <a:t>지역</a:t>
            </a:r>
            <a:r>
              <a:rPr lang="en-US" altLang="en-US" sz="2000" b="1" dirty="0"/>
              <a:t> </a:t>
            </a:r>
            <a:r>
              <a:rPr lang="ko-KR" altLang="en-US" sz="2000" b="1" dirty="0"/>
              <a:t>해상</a:t>
            </a:r>
            <a:r>
              <a:rPr lang="en-US" altLang="en-US" sz="2000" b="1" dirty="0"/>
              <a:t> </a:t>
            </a:r>
            <a:r>
              <a:rPr lang="ko-KR" altLang="en-US" sz="2000" b="1" dirty="0"/>
              <a:t>무역</a:t>
            </a:r>
            <a:r>
              <a:rPr lang="en-US" altLang="en-US" sz="2000" b="1" dirty="0"/>
              <a:t> </a:t>
            </a:r>
            <a:r>
              <a:rPr lang="ko-KR" altLang="en-US" sz="2000" b="1" dirty="0"/>
              <a:t>체계의</a:t>
            </a:r>
            <a:r>
              <a:rPr lang="en-US" altLang="en-US" sz="2000" b="1" dirty="0"/>
              <a:t> </a:t>
            </a:r>
            <a:r>
              <a:rPr lang="ko-KR" altLang="en-US" sz="2000" b="1" dirty="0"/>
              <a:t>구조는</a:t>
            </a:r>
            <a:r>
              <a:rPr lang="en-US" altLang="en-US" sz="2000" b="1" dirty="0"/>
              <a:t> </a:t>
            </a:r>
            <a:r>
              <a:rPr lang="ko-KR" altLang="en-US" sz="2000" b="1" dirty="0"/>
              <a:t>근본적으로</a:t>
            </a:r>
            <a:r>
              <a:rPr lang="en-US" altLang="en-US" sz="2000" b="1" dirty="0"/>
              <a:t> </a:t>
            </a:r>
            <a:r>
              <a:rPr lang="ko-KR" altLang="en-US" sz="2000" b="1" dirty="0"/>
              <a:t>변화하였다</a:t>
            </a:r>
            <a:r>
              <a:rPr lang="en-US" altLang="en-US" sz="2000" b="1" dirty="0"/>
              <a:t>.</a:t>
            </a:r>
            <a:r>
              <a:rPr lang="en-US" altLang="en-US" sz="2000" b="1" dirty="0">
                <a:solidFill>
                  <a:srgbClr val="FF0000"/>
                </a:solidFill>
              </a:rPr>
              <a:t> </a:t>
            </a:r>
            <a:r>
              <a:rPr lang="ko-KR" altLang="en-US" sz="2000" b="1" dirty="0">
                <a:solidFill>
                  <a:srgbClr val="FF0000"/>
                </a:solidFill>
              </a:rPr>
              <a:t>공식적인</a:t>
            </a:r>
            <a:r>
              <a:rPr lang="en-US" altLang="en-US" sz="2000" b="1" dirty="0">
                <a:solidFill>
                  <a:srgbClr val="FF0000"/>
                </a:solidFill>
              </a:rPr>
              <a:t> </a:t>
            </a:r>
            <a:r>
              <a:rPr lang="ko-KR" altLang="en-US" sz="2000" b="1" dirty="0">
                <a:solidFill>
                  <a:srgbClr val="FF0000"/>
                </a:solidFill>
              </a:rPr>
              <a:t>조공</a:t>
            </a:r>
            <a:r>
              <a:rPr lang="en-US" altLang="en-US" sz="2000" b="1" dirty="0">
                <a:solidFill>
                  <a:srgbClr val="FF0000"/>
                </a:solidFill>
              </a:rPr>
              <a:t>(</a:t>
            </a:r>
            <a:r>
              <a:rPr lang="zh-CN" altLang="en-US" sz="2000" b="1" dirty="0">
                <a:solidFill>
                  <a:srgbClr val="FF0000"/>
                </a:solidFill>
              </a:rPr>
              <a:t>朝貢</a:t>
            </a:r>
            <a:r>
              <a:rPr lang="en-US" altLang="en-US" sz="2000" b="1" dirty="0">
                <a:solidFill>
                  <a:srgbClr val="FF0000"/>
                </a:solidFill>
              </a:rPr>
              <a:t>) </a:t>
            </a:r>
            <a:r>
              <a:rPr lang="ko-KR" altLang="en-US" sz="2000" b="1" dirty="0">
                <a:solidFill>
                  <a:srgbClr val="FF0000"/>
                </a:solidFill>
              </a:rPr>
              <a:t>지위는</a:t>
            </a:r>
            <a:r>
              <a:rPr lang="en-US" altLang="en-US" sz="2000" b="1" dirty="0">
                <a:solidFill>
                  <a:srgbClr val="FF0000"/>
                </a:solidFill>
              </a:rPr>
              <a:t> </a:t>
            </a:r>
            <a:r>
              <a:rPr lang="ko-KR" altLang="en-US" sz="2000" b="1" dirty="0">
                <a:solidFill>
                  <a:srgbClr val="FF0000"/>
                </a:solidFill>
              </a:rPr>
              <a:t>더</a:t>
            </a:r>
            <a:r>
              <a:rPr lang="en-US" altLang="en-US" sz="2000" b="1" dirty="0">
                <a:solidFill>
                  <a:srgbClr val="FF0000"/>
                </a:solidFill>
              </a:rPr>
              <a:t> </a:t>
            </a:r>
            <a:r>
              <a:rPr lang="ko-KR" altLang="en-US" sz="2000" b="1" dirty="0">
                <a:solidFill>
                  <a:srgbClr val="FF0000"/>
                </a:solidFill>
              </a:rPr>
              <a:t>이상</a:t>
            </a:r>
            <a:r>
              <a:rPr lang="en-US" altLang="en-US" sz="2000" b="1" dirty="0">
                <a:solidFill>
                  <a:srgbClr val="FF0000"/>
                </a:solidFill>
              </a:rPr>
              <a:t> </a:t>
            </a:r>
            <a:r>
              <a:rPr lang="ko-KR" altLang="en-US" sz="2000" b="1" dirty="0">
                <a:solidFill>
                  <a:srgbClr val="FF0000"/>
                </a:solidFill>
              </a:rPr>
              <a:t>중국과의</a:t>
            </a:r>
            <a:r>
              <a:rPr lang="en-US" altLang="en-US" sz="2000" b="1" dirty="0">
                <a:solidFill>
                  <a:srgbClr val="FF0000"/>
                </a:solidFill>
              </a:rPr>
              <a:t> </a:t>
            </a:r>
            <a:r>
              <a:rPr lang="ko-KR" altLang="en-US" sz="2000" b="1" dirty="0">
                <a:solidFill>
                  <a:srgbClr val="FF0000"/>
                </a:solidFill>
              </a:rPr>
              <a:t>상업</a:t>
            </a:r>
            <a:r>
              <a:rPr lang="en-US" altLang="en-US" sz="2000" b="1" dirty="0">
                <a:solidFill>
                  <a:srgbClr val="FF0000"/>
                </a:solidFill>
              </a:rPr>
              <a:t> </a:t>
            </a:r>
            <a:r>
              <a:rPr lang="ko-KR" altLang="en-US" sz="2000" b="1" dirty="0">
                <a:solidFill>
                  <a:srgbClr val="FF0000"/>
                </a:solidFill>
              </a:rPr>
              <a:t>관계를</a:t>
            </a:r>
            <a:r>
              <a:rPr lang="en-US" altLang="en-US" sz="2000" b="1" dirty="0">
                <a:solidFill>
                  <a:srgbClr val="FF0000"/>
                </a:solidFill>
              </a:rPr>
              <a:t> </a:t>
            </a:r>
            <a:r>
              <a:rPr lang="ko-KR" altLang="en-US" sz="2000" b="1" dirty="0">
                <a:solidFill>
                  <a:srgbClr val="FF0000"/>
                </a:solidFill>
              </a:rPr>
              <a:t>맺기</a:t>
            </a:r>
            <a:r>
              <a:rPr lang="en-US" altLang="en-US" sz="2000" b="1" dirty="0">
                <a:solidFill>
                  <a:srgbClr val="FF0000"/>
                </a:solidFill>
              </a:rPr>
              <a:t> </a:t>
            </a:r>
            <a:r>
              <a:rPr lang="ko-KR" altLang="en-US" sz="2000" b="1" dirty="0">
                <a:solidFill>
                  <a:srgbClr val="FF0000"/>
                </a:solidFill>
              </a:rPr>
              <a:t>위한</a:t>
            </a:r>
            <a:r>
              <a:rPr lang="en-US" altLang="en-US" sz="2000" b="1" dirty="0">
                <a:solidFill>
                  <a:srgbClr val="FF0000"/>
                </a:solidFill>
              </a:rPr>
              <a:t> </a:t>
            </a:r>
            <a:r>
              <a:rPr lang="ko-KR" altLang="en-US" sz="2000" b="1" dirty="0">
                <a:solidFill>
                  <a:srgbClr val="FF0000"/>
                </a:solidFill>
              </a:rPr>
              <a:t>전제</a:t>
            </a:r>
            <a:r>
              <a:rPr lang="en-US" altLang="en-US" sz="2000" b="1" dirty="0">
                <a:solidFill>
                  <a:srgbClr val="FF0000"/>
                </a:solidFill>
              </a:rPr>
              <a:t> </a:t>
            </a:r>
            <a:r>
              <a:rPr lang="ko-KR" altLang="en-US" sz="2000" b="1" dirty="0">
                <a:solidFill>
                  <a:srgbClr val="FF0000"/>
                </a:solidFill>
              </a:rPr>
              <a:t>조건이</a:t>
            </a:r>
            <a:r>
              <a:rPr lang="en-US" altLang="en-US" sz="2000" b="1" dirty="0">
                <a:solidFill>
                  <a:srgbClr val="FF0000"/>
                </a:solidFill>
              </a:rPr>
              <a:t> </a:t>
            </a:r>
            <a:r>
              <a:rPr lang="ko-KR" altLang="en-US" sz="2000" b="1" dirty="0">
                <a:solidFill>
                  <a:srgbClr val="FF0000"/>
                </a:solidFill>
              </a:rPr>
              <a:t>아니게</a:t>
            </a:r>
            <a:r>
              <a:rPr lang="en-US" altLang="en-US" sz="2000" b="1" dirty="0">
                <a:solidFill>
                  <a:srgbClr val="FF0000"/>
                </a:solidFill>
              </a:rPr>
              <a:t> </a:t>
            </a:r>
            <a:r>
              <a:rPr lang="ko-KR" altLang="en-US" sz="2000" b="1" dirty="0">
                <a:solidFill>
                  <a:srgbClr val="FF0000"/>
                </a:solidFill>
              </a:rPr>
              <a:t>되었으며</a:t>
            </a:r>
            <a:r>
              <a:rPr lang="en-US" altLang="en-US" sz="2000" b="1" dirty="0">
                <a:solidFill>
                  <a:srgbClr val="FF0000"/>
                </a:solidFill>
              </a:rPr>
              <a:t>, </a:t>
            </a:r>
            <a:r>
              <a:rPr lang="ko-KR" altLang="en-US" sz="2000" b="1" dirty="0">
                <a:solidFill>
                  <a:srgbClr val="FF0000"/>
                </a:solidFill>
              </a:rPr>
              <a:t>무역은</a:t>
            </a:r>
            <a:r>
              <a:rPr lang="en-US" altLang="en-US" sz="2000" b="1" dirty="0">
                <a:solidFill>
                  <a:srgbClr val="FF0000"/>
                </a:solidFill>
              </a:rPr>
              <a:t> </a:t>
            </a:r>
            <a:r>
              <a:rPr lang="ko-KR" altLang="en-US" sz="2000" b="1" dirty="0">
                <a:solidFill>
                  <a:srgbClr val="FF0000"/>
                </a:solidFill>
              </a:rPr>
              <a:t>고대의</a:t>
            </a:r>
            <a:r>
              <a:rPr lang="en-US" altLang="en-US" sz="2000" b="1" dirty="0">
                <a:solidFill>
                  <a:srgbClr val="FF0000"/>
                </a:solidFill>
              </a:rPr>
              <a:t> </a:t>
            </a:r>
            <a:r>
              <a:rPr lang="ko-KR" altLang="en-US" sz="2000" b="1" dirty="0">
                <a:solidFill>
                  <a:srgbClr val="FF0000"/>
                </a:solidFill>
              </a:rPr>
              <a:t>외교</a:t>
            </a:r>
            <a:r>
              <a:rPr lang="en-US" altLang="en-US" sz="2000" b="1" dirty="0">
                <a:solidFill>
                  <a:srgbClr val="FF0000"/>
                </a:solidFill>
              </a:rPr>
              <a:t> </a:t>
            </a:r>
            <a:r>
              <a:rPr lang="ko-KR" altLang="en-US" sz="2000" b="1" dirty="0">
                <a:solidFill>
                  <a:srgbClr val="FF0000"/>
                </a:solidFill>
              </a:rPr>
              <a:t>관계에서</a:t>
            </a:r>
            <a:r>
              <a:rPr lang="en-US" altLang="en-US" sz="2000" b="1" dirty="0">
                <a:solidFill>
                  <a:srgbClr val="FF0000"/>
                </a:solidFill>
              </a:rPr>
              <a:t> </a:t>
            </a:r>
            <a:r>
              <a:rPr lang="ko-KR" altLang="en-US" sz="2000" b="1" dirty="0">
                <a:solidFill>
                  <a:srgbClr val="FF0000"/>
                </a:solidFill>
              </a:rPr>
              <a:t>벗어나</a:t>
            </a:r>
            <a:r>
              <a:rPr lang="en-US" altLang="en-US" sz="2000" b="1" dirty="0">
                <a:solidFill>
                  <a:srgbClr val="FF0000"/>
                </a:solidFill>
              </a:rPr>
              <a:t> </a:t>
            </a:r>
            <a:r>
              <a:rPr lang="ko-KR" altLang="en-US" sz="2000" b="1" dirty="0">
                <a:solidFill>
                  <a:srgbClr val="FF0000"/>
                </a:solidFill>
              </a:rPr>
              <a:t>자유로워졌다</a:t>
            </a:r>
            <a:r>
              <a:rPr lang="en-US" altLang="en-US" sz="2000" b="1" dirty="0">
                <a:solidFill>
                  <a:srgbClr val="FF0000"/>
                </a:solidFill>
              </a:rPr>
              <a:t>. 12</a:t>
            </a:r>
            <a:r>
              <a:rPr lang="ko-KR" altLang="en-US" sz="2000" b="1" dirty="0">
                <a:solidFill>
                  <a:srgbClr val="FF0000"/>
                </a:solidFill>
              </a:rPr>
              <a:t>세기경에는</a:t>
            </a:r>
            <a:r>
              <a:rPr lang="en-US" altLang="en-US" sz="2000" b="1" dirty="0">
                <a:solidFill>
                  <a:srgbClr val="FF0000"/>
                </a:solidFill>
              </a:rPr>
              <a:t> “</a:t>
            </a:r>
            <a:r>
              <a:rPr lang="ko-KR" altLang="en-US" sz="2000" b="1" dirty="0">
                <a:solidFill>
                  <a:srgbClr val="FF0000"/>
                </a:solidFill>
              </a:rPr>
              <a:t>어느</a:t>
            </a:r>
            <a:r>
              <a:rPr lang="en-US" altLang="en-US" sz="2000" b="1" dirty="0">
                <a:solidFill>
                  <a:srgbClr val="FF0000"/>
                </a:solidFill>
              </a:rPr>
              <a:t> </a:t>
            </a:r>
            <a:r>
              <a:rPr lang="ko-KR" altLang="en-US" sz="2000" b="1" dirty="0">
                <a:solidFill>
                  <a:srgbClr val="FF0000"/>
                </a:solidFill>
              </a:rPr>
              <a:t>말레이</a:t>
            </a:r>
            <a:r>
              <a:rPr lang="en-US" altLang="en-US" sz="2000" b="1" dirty="0">
                <a:solidFill>
                  <a:srgbClr val="FF0000"/>
                </a:solidFill>
              </a:rPr>
              <a:t> </a:t>
            </a:r>
            <a:r>
              <a:rPr lang="ko-KR" altLang="en-US" sz="2000" b="1" dirty="0">
                <a:solidFill>
                  <a:srgbClr val="FF0000"/>
                </a:solidFill>
              </a:rPr>
              <a:t>항구도</a:t>
            </a:r>
            <a:r>
              <a:rPr lang="en-US" altLang="en-US" sz="2000" b="1" dirty="0">
                <a:solidFill>
                  <a:srgbClr val="FF0000"/>
                </a:solidFill>
              </a:rPr>
              <a:t> </a:t>
            </a:r>
            <a:r>
              <a:rPr lang="ko-KR" altLang="en-US" sz="2000" b="1" dirty="0">
                <a:solidFill>
                  <a:srgbClr val="FF0000"/>
                </a:solidFill>
              </a:rPr>
              <a:t>중국의</a:t>
            </a:r>
            <a:r>
              <a:rPr lang="en-US" altLang="en-US" sz="2000" b="1" dirty="0">
                <a:solidFill>
                  <a:srgbClr val="FF0000"/>
                </a:solidFill>
              </a:rPr>
              <a:t> </a:t>
            </a:r>
            <a:r>
              <a:rPr lang="ko-KR" altLang="en-US" sz="2000" b="1" dirty="0">
                <a:solidFill>
                  <a:srgbClr val="FF0000"/>
                </a:solidFill>
              </a:rPr>
              <a:t>조공</a:t>
            </a:r>
            <a:r>
              <a:rPr lang="en-US" altLang="en-US" sz="2000" b="1" dirty="0">
                <a:solidFill>
                  <a:srgbClr val="FF0000"/>
                </a:solidFill>
              </a:rPr>
              <a:t> </a:t>
            </a:r>
            <a:r>
              <a:rPr lang="ko-KR" altLang="en-US" sz="2000" b="1" dirty="0">
                <a:solidFill>
                  <a:srgbClr val="FF0000"/>
                </a:solidFill>
              </a:rPr>
              <a:t>무역에</a:t>
            </a:r>
            <a:r>
              <a:rPr lang="en-US" altLang="en-US" sz="2000" b="1" dirty="0">
                <a:solidFill>
                  <a:srgbClr val="FF0000"/>
                </a:solidFill>
              </a:rPr>
              <a:t> </a:t>
            </a:r>
            <a:r>
              <a:rPr lang="ko-KR" altLang="en-US" sz="2000" b="1" dirty="0">
                <a:solidFill>
                  <a:srgbClr val="FF0000"/>
                </a:solidFill>
              </a:rPr>
              <a:t>의존하여</a:t>
            </a:r>
            <a:r>
              <a:rPr lang="en-US" altLang="en-US" sz="2000" b="1" dirty="0">
                <a:solidFill>
                  <a:srgbClr val="FF0000"/>
                </a:solidFill>
              </a:rPr>
              <a:t> </a:t>
            </a:r>
            <a:r>
              <a:rPr lang="ko-KR" altLang="en-US" sz="2000" b="1" dirty="0">
                <a:solidFill>
                  <a:srgbClr val="FF0000"/>
                </a:solidFill>
              </a:rPr>
              <a:t>번영하지</a:t>
            </a:r>
            <a:r>
              <a:rPr lang="en-US" altLang="en-US" sz="2000" b="1" dirty="0">
                <a:solidFill>
                  <a:srgbClr val="FF0000"/>
                </a:solidFill>
              </a:rPr>
              <a:t> </a:t>
            </a:r>
            <a:r>
              <a:rPr lang="ko-KR" altLang="en-US" sz="2000" b="1" dirty="0">
                <a:solidFill>
                  <a:srgbClr val="FF0000"/>
                </a:solidFill>
              </a:rPr>
              <a:t>않았다</a:t>
            </a:r>
            <a:r>
              <a:rPr lang="en-US" altLang="en-US" sz="2000" b="1" dirty="0">
                <a:solidFill>
                  <a:srgbClr val="FF0000"/>
                </a:solidFill>
              </a:rPr>
              <a:t>”</a:t>
            </a:r>
            <a:r>
              <a:rPr lang="ko-KR" altLang="en-US" sz="2000" b="1" dirty="0"/>
              <a:t>라고</a:t>
            </a:r>
            <a:r>
              <a:rPr lang="en-US" altLang="en-US" sz="2000" b="1" dirty="0"/>
              <a:t> </a:t>
            </a:r>
            <a:r>
              <a:rPr lang="ko-KR" altLang="en-US" sz="2000" b="1" dirty="0"/>
              <a:t>평가된다</a:t>
            </a:r>
            <a:r>
              <a:rPr lang="en-US" altLang="en-US" sz="2000" b="1" dirty="0"/>
              <a:t>³.</a:t>
            </a:r>
            <a:endParaRPr lang="en-US" altLang="en-US" sz="2000" b="1" dirty="0"/>
          </a:p>
          <a:p>
            <a:pPr marL="109855" indent="0">
              <a:buNone/>
            </a:pPr>
            <a:endParaRPr lang="en-US" altLang="en-US" sz="2000" dirty="0"/>
          </a:p>
          <a:p>
            <a:pPr marL="109855" indent="0">
              <a:buNone/>
            </a:pPr>
            <a:r>
              <a:rPr lang="ko-KR" altLang="en-US" sz="1400" b="1" dirty="0"/>
              <a:t>주석</a:t>
            </a:r>
            <a:r>
              <a:rPr lang="en-US" altLang="en-US" sz="1400" b="1" dirty="0"/>
              <a:t> (Footnotes)</a:t>
            </a:r>
            <a:endParaRPr lang="en-US" altLang="en-US" sz="1400" b="1" dirty="0"/>
          </a:p>
          <a:p>
            <a:pPr marL="109855" indent="0">
              <a:buNone/>
            </a:pPr>
            <a:r>
              <a:rPr lang="en-US" altLang="en-US" sz="1400" b="1" dirty="0"/>
              <a:t>1. Walter, C. (1975). Trade and Diplomacy in Early Southeast Asia. Journal of Asian Studies, 34(2), 1-20.</a:t>
            </a:r>
            <a:endParaRPr lang="en-US" altLang="en-US" sz="1400" b="1" dirty="0"/>
          </a:p>
          <a:p>
            <a:pPr marL="109855" indent="0">
              <a:buNone/>
            </a:pPr>
            <a:r>
              <a:rPr lang="en-US" altLang="en-US" sz="1400" b="1" dirty="0"/>
              <a:t>2. Ibid.</a:t>
            </a:r>
            <a:endParaRPr lang="en-US" altLang="en-US" sz="1400" b="1" dirty="0"/>
          </a:p>
          <a:p>
            <a:pPr marL="109855" indent="0">
              <a:buNone/>
            </a:pPr>
            <a:r>
              <a:rPr lang="en-US" altLang="en-US" sz="1400" b="1" dirty="0"/>
              <a:t>3.Miksic, J. (2013). Singapore and the Silk Road of the Sea, 1300-1800. NUS Press, p. 99.</a:t>
            </a:r>
            <a:endParaRPr lang="en-US" altLang="en-US" sz="1400" b="1" dirty="0"/>
          </a:p>
          <a:p>
            <a:pPr marL="109855" indent="0">
              <a:buNone/>
            </a:pPr>
            <a:endParaRPr lang="en-US" altLang="en-US" sz="1400" b="1" dirty="0"/>
          </a:p>
          <a:p>
            <a:pPr marL="109855" indent="0">
              <a:buNone/>
            </a:pPr>
            <a:endParaRPr lang="en-US" altLang="en-US" sz="1400" b="1" dirty="0"/>
          </a:p>
        </p:txBody>
      </p:sp>
      <p:sp>
        <p:nvSpPr>
          <p:cNvPr id="2" name="제목 1"/>
          <p:cNvSpPr>
            <a:spLocks noGrp="1"/>
          </p:cNvSpPr>
          <p:nvPr>
            <p:ph type="title"/>
          </p:nvPr>
        </p:nvSpPr>
        <p:spPr/>
        <p:txBody>
          <a:bodyPr>
            <a:noAutofit/>
          </a:bodyPr>
          <a:lstStyle/>
          <a:p>
            <a:r>
              <a:rPr lang="ko-KR" altLang="en-US" sz="2800" b="1" dirty="0"/>
              <a:t>송나라</a:t>
            </a:r>
            <a:r>
              <a:rPr lang="en-US" altLang="en-US" sz="2800" b="1" dirty="0"/>
              <a:t> </a:t>
            </a:r>
            <a:r>
              <a:rPr lang="ko-KR" altLang="en-US" sz="2800" b="1" dirty="0"/>
              <a:t>시대의</a:t>
            </a:r>
            <a:r>
              <a:rPr lang="en-US" altLang="en-US" sz="2800" b="1" dirty="0"/>
              <a:t> </a:t>
            </a:r>
            <a:r>
              <a:rPr lang="ko-KR" altLang="en-US" sz="2800" b="1" dirty="0"/>
              <a:t>무역</a:t>
            </a:r>
            <a:br>
              <a:rPr lang="ko-KR" altLang="en-US" sz="2800" b="1" dirty="0"/>
            </a:br>
            <a:r>
              <a:rPr lang="en-US" altLang="ko-KR" sz="2400" b="1" dirty="0"/>
              <a:t>(</a:t>
            </a:r>
            <a:r>
              <a:rPr lang="ko-KR" altLang="en-US" sz="2400" b="1" dirty="0"/>
              <a:t>애국적</a:t>
            </a:r>
            <a:r>
              <a:rPr lang="en-US" altLang="en-US" sz="2400" b="1" dirty="0"/>
              <a:t> </a:t>
            </a:r>
            <a:r>
              <a:rPr lang="ko-KR" altLang="en-US" sz="2400" b="1" dirty="0"/>
              <a:t>행위로</a:t>
            </a:r>
            <a:r>
              <a:rPr lang="en-US" altLang="en-US" sz="2400" b="1" dirty="0"/>
              <a:t> </a:t>
            </a:r>
            <a:r>
              <a:rPr lang="ko-KR" altLang="en-US" sz="2400" b="1" dirty="0"/>
              <a:t>간주되었다</a:t>
            </a:r>
            <a:r>
              <a:rPr lang="en-US" altLang="ko-KR" sz="2400" b="1" dirty="0"/>
              <a:t>)</a:t>
            </a:r>
            <a:endParaRPr lang="en-US" altLang="en-US" sz="24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539750" y="1209040"/>
            <a:ext cx="8229600" cy="4933315"/>
          </a:xfrm>
        </p:spPr>
        <p:txBody>
          <a:bodyPr>
            <a:normAutofit fontScale="50000"/>
          </a:bodyPr>
          <a:lstStyle/>
          <a:p>
            <a:pPr marL="109855" indent="0">
              <a:buNone/>
            </a:pPr>
            <a:r>
              <a:rPr lang="en-US" altLang="en-US" sz="3200" b="1" dirty="0" err="1">
                <a:solidFill>
                  <a:srgbClr val="FF0000"/>
                </a:solidFill>
              </a:rPr>
              <a:t>15</a:t>
            </a:r>
            <a:r>
              <a:rPr lang="ko-KR" altLang="en-US" sz="3200" b="1" dirty="0" err="1">
                <a:solidFill>
                  <a:srgbClr val="FF0000"/>
                </a:solidFill>
              </a:rPr>
              <a:t>세기</a:t>
            </a:r>
            <a:r>
              <a:rPr lang="en-US" altLang="en-US" sz="3200" b="1" dirty="0" err="1">
                <a:solidFill>
                  <a:srgbClr val="FF0000"/>
                </a:solidFill>
              </a:rPr>
              <a:t> </a:t>
            </a:r>
            <a:r>
              <a:rPr lang="ko-KR" altLang="en-US" sz="3200" b="1" dirty="0" err="1">
                <a:solidFill>
                  <a:srgbClr val="FF0000"/>
                </a:solidFill>
              </a:rPr>
              <a:t>초</a:t>
            </a:r>
            <a:r>
              <a:rPr lang="en-US" altLang="en-US" sz="3200" b="1" dirty="0" err="1">
                <a:solidFill>
                  <a:srgbClr val="FF0000"/>
                </a:solidFill>
              </a:rPr>
              <a:t> </a:t>
            </a:r>
            <a:r>
              <a:rPr lang="ko-KR" altLang="en-US" sz="3200" b="1" dirty="0" err="1">
                <a:solidFill>
                  <a:srgbClr val="FF0000"/>
                </a:solidFill>
              </a:rPr>
              <a:t>정화</a:t>
            </a:r>
            <a:r>
              <a:rPr lang="en-US" altLang="en-US" sz="3200" b="1" dirty="0" err="1">
                <a:solidFill>
                  <a:srgbClr val="FF0000"/>
                </a:solidFill>
              </a:rPr>
              <a:t>(</a:t>
            </a:r>
            <a:r>
              <a:rPr lang="zh-CN" altLang="en-US" sz="3200" b="1" dirty="0" err="1">
                <a:solidFill>
                  <a:srgbClr val="FF0000"/>
                </a:solidFill>
              </a:rPr>
              <a:t>鄭和</a:t>
            </a:r>
            <a:r>
              <a:rPr lang="en-US" altLang="en-US" sz="3200" b="1" dirty="0" err="1">
                <a:solidFill>
                  <a:srgbClr val="FF0000"/>
                </a:solidFill>
              </a:rPr>
              <a:t>) </a:t>
            </a:r>
            <a:r>
              <a:rPr lang="en-US" altLang="ko-KR" sz="3200" b="1" dirty="0" err="1">
                <a:solidFill>
                  <a:srgbClr val="FF0000"/>
                </a:solidFill>
                <a:sym typeface="+mn-ea"/>
              </a:rPr>
              <a:t>Zheng</a:t>
            </a:r>
            <a:r>
              <a:rPr lang="en-US" altLang="ko-KR" sz="3200" b="1" dirty="0">
                <a:solidFill>
                  <a:srgbClr val="FF0000"/>
                </a:solidFill>
                <a:sym typeface="+mn-ea"/>
              </a:rPr>
              <a:t> He (1371 – 1433 or 1435 CE)</a:t>
            </a:r>
            <a:r>
              <a:rPr lang="ko-KR" altLang="en-US" sz="3200" b="1" dirty="0" err="1">
                <a:solidFill>
                  <a:srgbClr val="FF0000"/>
                </a:solidFill>
              </a:rPr>
              <a:t>의</a:t>
            </a:r>
            <a:r>
              <a:rPr lang="en-US" altLang="en-US" sz="3200" b="1" dirty="0" err="1">
                <a:solidFill>
                  <a:srgbClr val="FF0000"/>
                </a:solidFill>
              </a:rPr>
              <a:t> </a:t>
            </a:r>
            <a:r>
              <a:rPr lang="ko-KR" altLang="en-US" sz="3200" b="1" dirty="0" err="1">
                <a:solidFill>
                  <a:srgbClr val="FF0000"/>
                </a:solidFill>
              </a:rPr>
              <a:t>대규모</a:t>
            </a:r>
            <a:r>
              <a:rPr lang="en-US" altLang="en-US" sz="3200" b="1" dirty="0" err="1">
                <a:solidFill>
                  <a:srgbClr val="FF0000"/>
                </a:solidFill>
              </a:rPr>
              <a:t> </a:t>
            </a:r>
            <a:r>
              <a:rPr lang="ko-KR" altLang="en-US" sz="3200" b="1" dirty="0" err="1">
                <a:solidFill>
                  <a:srgbClr val="FF0000"/>
                </a:solidFill>
              </a:rPr>
              <a:t>해상</a:t>
            </a:r>
            <a:r>
              <a:rPr lang="en-US" altLang="en-US" sz="3200" b="1" dirty="0" err="1">
                <a:solidFill>
                  <a:srgbClr val="FF0000"/>
                </a:solidFill>
              </a:rPr>
              <a:t> </a:t>
            </a:r>
            <a:r>
              <a:rPr lang="ko-KR" altLang="en-US" sz="3200" b="1" dirty="0" err="1">
                <a:solidFill>
                  <a:srgbClr val="FF0000"/>
                </a:solidFill>
              </a:rPr>
              <a:t>원정을</a:t>
            </a:r>
            <a:r>
              <a:rPr lang="en-US" altLang="en-US" sz="3200" b="1" dirty="0" err="1">
                <a:solidFill>
                  <a:srgbClr val="FF0000"/>
                </a:solidFill>
              </a:rPr>
              <a:t> </a:t>
            </a:r>
            <a:r>
              <a:rPr lang="ko-KR" altLang="en-US" sz="3200" b="1" dirty="0" err="1">
                <a:solidFill>
                  <a:srgbClr val="FF0000"/>
                </a:solidFill>
              </a:rPr>
              <a:t>통해</a:t>
            </a:r>
            <a:r>
              <a:rPr lang="en-US" altLang="en-US" sz="3200" b="1" dirty="0" err="1">
                <a:solidFill>
                  <a:srgbClr val="FF0000"/>
                </a:solidFill>
              </a:rPr>
              <a:t> </a:t>
            </a:r>
            <a:r>
              <a:rPr lang="ko-KR" altLang="en-US" sz="3200" b="1" dirty="0" err="1">
                <a:solidFill>
                  <a:srgbClr val="FF0000"/>
                </a:solidFill>
              </a:rPr>
              <a:t>약</a:t>
            </a:r>
            <a:r>
              <a:rPr lang="en-US" altLang="en-US" sz="3200" b="1" dirty="0" err="1">
                <a:solidFill>
                  <a:srgbClr val="FF0000"/>
                </a:solidFill>
              </a:rPr>
              <a:t> 1</a:t>
            </a:r>
            <a:r>
              <a:rPr lang="ko-KR" altLang="en-US" sz="3200" b="1" dirty="0" err="1">
                <a:solidFill>
                  <a:srgbClr val="FF0000"/>
                </a:solidFill>
              </a:rPr>
              <a:t>세기</a:t>
            </a:r>
            <a:r>
              <a:rPr lang="en-US" altLang="en-US" sz="3200" b="1" dirty="0" err="1">
                <a:solidFill>
                  <a:srgbClr val="FF0000"/>
                </a:solidFill>
              </a:rPr>
              <a:t> </a:t>
            </a:r>
            <a:r>
              <a:rPr lang="ko-KR" altLang="en-US" sz="3200" b="1" dirty="0" err="1">
                <a:solidFill>
                  <a:srgbClr val="FF0000"/>
                </a:solidFill>
              </a:rPr>
              <a:t>동안</a:t>
            </a:r>
            <a:r>
              <a:rPr lang="en-US" altLang="en-US" sz="3200" b="1" dirty="0" err="1">
                <a:solidFill>
                  <a:srgbClr val="FF0000"/>
                </a:solidFill>
              </a:rPr>
              <a:t> </a:t>
            </a:r>
            <a:r>
              <a:rPr lang="ko-KR" altLang="en-US" sz="3200" b="1" dirty="0" err="1">
                <a:solidFill>
                  <a:srgbClr val="FF0000"/>
                </a:solidFill>
              </a:rPr>
              <a:t>동남아시아</a:t>
            </a:r>
            <a:r>
              <a:rPr lang="en-US" altLang="en-US" sz="3200" b="1" dirty="0" err="1">
                <a:solidFill>
                  <a:srgbClr val="FF0000"/>
                </a:solidFill>
              </a:rPr>
              <a:t> </a:t>
            </a:r>
            <a:r>
              <a:rPr lang="ko-KR" altLang="en-US" sz="3200" b="1" dirty="0" err="1">
                <a:solidFill>
                  <a:srgbClr val="FF0000"/>
                </a:solidFill>
              </a:rPr>
              <a:t>해역에</a:t>
            </a:r>
            <a:r>
              <a:rPr lang="en-US" altLang="en-US" sz="3200" b="1" dirty="0" err="1">
                <a:solidFill>
                  <a:srgbClr val="FF0000"/>
                </a:solidFill>
              </a:rPr>
              <a:t> </a:t>
            </a:r>
            <a:r>
              <a:rPr lang="ko-KR" altLang="en-US" sz="3200" b="1" dirty="0" err="1">
                <a:solidFill>
                  <a:srgbClr val="FF0000"/>
                </a:solidFill>
              </a:rPr>
              <a:t>대한</a:t>
            </a:r>
            <a:r>
              <a:rPr lang="en-US" altLang="en-US" sz="3200" b="1" dirty="0" err="1">
                <a:solidFill>
                  <a:srgbClr val="FF0000"/>
                </a:solidFill>
              </a:rPr>
              <a:t> </a:t>
            </a:r>
            <a:r>
              <a:rPr lang="ko-KR" altLang="en-US" sz="3200" b="1" dirty="0" err="1">
                <a:solidFill>
                  <a:srgbClr val="FF0000"/>
                </a:solidFill>
              </a:rPr>
              <a:t>해상</a:t>
            </a:r>
            <a:r>
              <a:rPr lang="en-US" altLang="en-US" sz="3200" b="1" dirty="0" err="1">
                <a:solidFill>
                  <a:srgbClr val="FF0000"/>
                </a:solidFill>
              </a:rPr>
              <a:t> </a:t>
            </a:r>
            <a:r>
              <a:rPr lang="ko-KR" altLang="en-US" sz="3200" b="1" dirty="0" err="1">
                <a:solidFill>
                  <a:srgbClr val="FF0000"/>
                </a:solidFill>
              </a:rPr>
              <a:t>영향력을</a:t>
            </a:r>
            <a:r>
              <a:rPr lang="en-US" altLang="en-US" sz="3200" b="1" dirty="0" err="1">
                <a:solidFill>
                  <a:srgbClr val="FF0000"/>
                </a:solidFill>
              </a:rPr>
              <a:t> </a:t>
            </a:r>
            <a:r>
              <a:rPr lang="ko-KR" altLang="en-US" sz="3200" b="1" dirty="0" err="1">
                <a:solidFill>
                  <a:srgbClr val="FF0000"/>
                </a:solidFill>
              </a:rPr>
              <a:t>확장하고</a:t>
            </a:r>
            <a:r>
              <a:rPr lang="en-US" altLang="en-US" sz="3200" b="1" dirty="0" err="1">
                <a:solidFill>
                  <a:srgbClr val="FF0000"/>
                </a:solidFill>
              </a:rPr>
              <a:t> </a:t>
            </a:r>
            <a:r>
              <a:rPr lang="ko-KR" altLang="en-US" sz="3200" b="1" dirty="0" err="1">
                <a:solidFill>
                  <a:srgbClr val="FF0000"/>
                </a:solidFill>
              </a:rPr>
              <a:t>유지</a:t>
            </a:r>
            <a:r>
              <a:rPr lang="ko-KR" altLang="en-US" sz="3200" b="1" dirty="0" err="1"/>
              <a:t>하였다</a:t>
            </a:r>
            <a:r>
              <a:rPr lang="en-US" altLang="en-US" sz="3200" b="1" dirty="0" err="1"/>
              <a:t>. </a:t>
            </a:r>
            <a:r>
              <a:rPr lang="ko-KR" altLang="en-US" sz="3200" b="1" dirty="0" err="1"/>
              <a:t>이</a:t>
            </a:r>
            <a:r>
              <a:rPr lang="en-US" altLang="en-US" sz="3200" b="1" dirty="0" err="1"/>
              <a:t> </a:t>
            </a:r>
            <a:r>
              <a:rPr lang="ko-KR" altLang="en-US" sz="3200" b="1" dirty="0" err="1"/>
              <a:t>시기</a:t>
            </a:r>
            <a:r>
              <a:rPr lang="en-US" altLang="en-US" sz="3200" b="1" dirty="0" err="1"/>
              <a:t> </a:t>
            </a:r>
            <a:r>
              <a:rPr lang="ko-KR" altLang="en-US" sz="3200" b="1" dirty="0" err="1"/>
              <a:t>명</a:t>
            </a:r>
            <a:r>
              <a:rPr lang="en-US" altLang="en-US" sz="3200" b="1" dirty="0" err="1"/>
              <a:t> </a:t>
            </a:r>
            <a:r>
              <a:rPr lang="ko-KR" altLang="en-US" sz="3200" b="1" dirty="0" err="1"/>
              <a:t>왕조는</a:t>
            </a:r>
            <a:r>
              <a:rPr lang="en-US" altLang="en-US" sz="3200" b="1" dirty="0" err="1"/>
              <a:t> </a:t>
            </a:r>
            <a:r>
              <a:rPr lang="ko-KR" altLang="en-US" sz="3200" b="1" dirty="0" err="1"/>
              <a:t>인도양과</a:t>
            </a:r>
            <a:r>
              <a:rPr lang="en-US" altLang="en-US" sz="3200" b="1" dirty="0" err="1"/>
              <a:t> </a:t>
            </a:r>
            <a:r>
              <a:rPr lang="ko-KR" altLang="en-US" sz="3200" b="1" dirty="0" err="1"/>
              <a:t>남중국해를</a:t>
            </a:r>
            <a:r>
              <a:rPr lang="en-US" altLang="en-US" sz="3200" b="1" dirty="0" err="1"/>
              <a:t> </a:t>
            </a:r>
            <a:r>
              <a:rPr lang="ko-KR" altLang="en-US" sz="3200" b="1" dirty="0" err="1"/>
              <a:t>거쳐</a:t>
            </a:r>
            <a:r>
              <a:rPr lang="en-US" altLang="en-US" sz="3200" b="1" dirty="0" err="1"/>
              <a:t> </a:t>
            </a:r>
            <a:r>
              <a:rPr lang="ko-KR" altLang="en-US" sz="3200" b="1" dirty="0" err="1"/>
              <a:t>동남아시아</a:t>
            </a:r>
            <a:r>
              <a:rPr lang="en-US" altLang="en-US" sz="3200" b="1" dirty="0" err="1"/>
              <a:t> </a:t>
            </a:r>
            <a:r>
              <a:rPr lang="ko-KR" altLang="en-US" sz="3200" b="1" dirty="0" err="1"/>
              <a:t>여러</a:t>
            </a:r>
            <a:r>
              <a:rPr lang="en-US" altLang="en-US" sz="3200" b="1" dirty="0" err="1"/>
              <a:t> </a:t>
            </a:r>
            <a:r>
              <a:rPr lang="ko-KR" altLang="en-US" sz="3200" b="1" dirty="0" err="1"/>
              <a:t>항구국과</a:t>
            </a:r>
            <a:r>
              <a:rPr lang="en-US" altLang="en-US" sz="3200" b="1" dirty="0" err="1"/>
              <a:t> </a:t>
            </a:r>
            <a:r>
              <a:rPr lang="ko-KR" altLang="en-US" sz="3200" b="1" dirty="0" err="1"/>
              <a:t>조공</a:t>
            </a:r>
            <a:r>
              <a:rPr lang="en-US" altLang="en-US" sz="3200" b="1" dirty="0" err="1"/>
              <a:t> </a:t>
            </a:r>
            <a:r>
              <a:rPr lang="ko-KR" altLang="en-US" sz="3200" b="1" dirty="0" err="1"/>
              <a:t>외교</a:t>
            </a:r>
            <a:r>
              <a:rPr lang="en-US" altLang="en-US" sz="3200" b="1" dirty="0" err="1"/>
              <a:t> </a:t>
            </a:r>
            <a:r>
              <a:rPr lang="ko-KR" altLang="en-US" sz="3200" b="1" dirty="0" err="1"/>
              <a:t>및</a:t>
            </a:r>
            <a:r>
              <a:rPr lang="en-US" altLang="en-US" sz="3200" b="1" dirty="0" err="1"/>
              <a:t> </a:t>
            </a:r>
            <a:r>
              <a:rPr lang="ko-KR" altLang="en-US" sz="3200" b="1" dirty="0" err="1"/>
              <a:t>상업</a:t>
            </a:r>
            <a:r>
              <a:rPr lang="en-US" altLang="en-US" sz="3200" b="1" dirty="0" err="1"/>
              <a:t> </a:t>
            </a:r>
            <a:r>
              <a:rPr lang="ko-KR" altLang="en-US" sz="3200" b="1" dirty="0" err="1"/>
              <a:t>네트워크를</a:t>
            </a:r>
            <a:r>
              <a:rPr lang="en-US" altLang="en-US" sz="3200" b="1" dirty="0" err="1"/>
              <a:t> </a:t>
            </a:r>
            <a:r>
              <a:rPr lang="ko-KR" altLang="en-US" sz="3200" b="1" dirty="0" err="1"/>
              <a:t>형성하였으며</a:t>
            </a:r>
            <a:r>
              <a:rPr lang="en-US" altLang="en-US" sz="3200" b="1" dirty="0" err="1"/>
              <a:t>, </a:t>
            </a:r>
            <a:r>
              <a:rPr lang="ko-KR" altLang="en-US" sz="3200" b="1" dirty="0" err="1"/>
              <a:t>특히</a:t>
            </a:r>
            <a:r>
              <a:rPr lang="en-US" altLang="en-US" sz="3200" b="1" dirty="0" err="1"/>
              <a:t> </a:t>
            </a:r>
            <a:r>
              <a:rPr lang="ko-KR" altLang="en-US" sz="3200" b="1" dirty="0" err="1"/>
              <a:t>말라카</a:t>
            </a:r>
            <a:r>
              <a:rPr lang="en-US" altLang="en-US" sz="3200" b="1" dirty="0" err="1"/>
              <a:t> </a:t>
            </a:r>
            <a:r>
              <a:rPr lang="ko-KR" altLang="en-US" sz="3200" b="1" dirty="0" err="1"/>
              <a:t>해협</a:t>
            </a:r>
            <a:r>
              <a:rPr lang="en-US" altLang="en-US" sz="3200" b="1" dirty="0" err="1"/>
              <a:t> </a:t>
            </a:r>
            <a:r>
              <a:rPr lang="ko-KR" altLang="en-US" sz="3200" b="1" dirty="0" err="1"/>
              <a:t>및</a:t>
            </a:r>
            <a:r>
              <a:rPr lang="en-US" altLang="en-US" sz="3200" b="1" dirty="0" err="1"/>
              <a:t> </a:t>
            </a:r>
            <a:r>
              <a:rPr lang="ko-KR" altLang="en-US" sz="3200" b="1" dirty="0" err="1"/>
              <a:t>자와</a:t>
            </a:r>
            <a:r>
              <a:rPr lang="en-US" altLang="en-US" sz="3200" b="1" dirty="0" err="1"/>
              <a:t>, </a:t>
            </a:r>
            <a:r>
              <a:rPr lang="ko-KR" altLang="en-US" sz="3200" b="1" dirty="0" err="1"/>
              <a:t>수마트라</a:t>
            </a:r>
            <a:r>
              <a:rPr lang="en-US" altLang="en-US" sz="3200" b="1" dirty="0" err="1"/>
              <a:t>, </a:t>
            </a:r>
            <a:r>
              <a:rPr lang="ko-KR" altLang="en-US" sz="3200" b="1" dirty="0" err="1"/>
              <a:t>아유타야</a:t>
            </a:r>
            <a:r>
              <a:rPr lang="en-US" altLang="en-US" sz="3200" b="1" dirty="0" err="1"/>
              <a:t>, </a:t>
            </a:r>
            <a:r>
              <a:rPr lang="ko-KR" altLang="en-US" sz="3200" b="1" dirty="0" err="1"/>
              <a:t>루손</a:t>
            </a:r>
            <a:r>
              <a:rPr lang="en-US" altLang="en-US" sz="3200" b="1" dirty="0" err="1"/>
              <a:t> </a:t>
            </a:r>
            <a:r>
              <a:rPr lang="ko-KR" altLang="en-US" sz="3200" b="1" dirty="0" err="1"/>
              <a:t>등지와의</a:t>
            </a:r>
            <a:r>
              <a:rPr lang="en-US" altLang="en-US" sz="3200" b="1" dirty="0" err="1"/>
              <a:t> </a:t>
            </a:r>
            <a:r>
              <a:rPr lang="ko-KR" altLang="en-US" sz="3200" b="1" dirty="0" err="1"/>
              <a:t>활발한</a:t>
            </a:r>
            <a:r>
              <a:rPr lang="en-US" altLang="en-US" sz="3200" b="1" dirty="0" err="1"/>
              <a:t> </a:t>
            </a:r>
            <a:r>
              <a:rPr lang="ko-KR" altLang="en-US" sz="3200" b="1" dirty="0" err="1"/>
              <a:t>교류를</a:t>
            </a:r>
            <a:r>
              <a:rPr lang="en-US" altLang="en-US" sz="3200" b="1" dirty="0" err="1"/>
              <a:t> </a:t>
            </a:r>
            <a:r>
              <a:rPr lang="ko-KR" altLang="en-US" sz="3200" b="1" dirty="0" err="1"/>
              <a:t>통해</a:t>
            </a:r>
            <a:r>
              <a:rPr lang="en-US" altLang="en-US" sz="3200" b="1" dirty="0" err="1"/>
              <a:t> ‘</a:t>
            </a:r>
            <a:r>
              <a:rPr lang="ko-KR" altLang="en-US" sz="3200" b="1" dirty="0" err="1"/>
              <a:t>해상</a:t>
            </a:r>
            <a:r>
              <a:rPr lang="en-US" altLang="en-US" sz="3200" b="1" dirty="0" err="1"/>
              <a:t> </a:t>
            </a:r>
            <a:r>
              <a:rPr lang="ko-KR" altLang="en-US" sz="3200" b="1" dirty="0" err="1"/>
              <a:t>실크로드</a:t>
            </a:r>
            <a:r>
              <a:rPr lang="en-US" altLang="en-US" sz="3200" b="1" dirty="0" err="1"/>
              <a:t>’</a:t>
            </a:r>
            <a:r>
              <a:rPr lang="ko-KR" altLang="en-US" sz="3200" b="1" dirty="0" err="1"/>
              <a:t>의</a:t>
            </a:r>
            <a:r>
              <a:rPr lang="en-US" altLang="en-US" sz="3200" b="1" dirty="0" err="1"/>
              <a:t> </a:t>
            </a:r>
            <a:r>
              <a:rPr lang="ko-KR" altLang="en-US" sz="3200" b="1" dirty="0" err="1"/>
              <a:t>중국</a:t>
            </a:r>
            <a:r>
              <a:rPr lang="en-US" altLang="en-US" sz="3200" b="1" dirty="0" err="1"/>
              <a:t> </a:t>
            </a:r>
            <a:r>
              <a:rPr lang="ko-KR" altLang="en-US" sz="3200" b="1" dirty="0" err="1"/>
              <a:t>중심적</a:t>
            </a:r>
            <a:r>
              <a:rPr lang="en-US" altLang="en-US" sz="3200" b="1" dirty="0" err="1"/>
              <a:t> </a:t>
            </a:r>
            <a:r>
              <a:rPr lang="ko-KR" altLang="en-US" sz="3200" b="1" dirty="0" err="1"/>
              <a:t>재구성을</a:t>
            </a:r>
            <a:r>
              <a:rPr lang="en-US" altLang="en-US" sz="3200" b="1" dirty="0" err="1"/>
              <a:t> </a:t>
            </a:r>
            <a:r>
              <a:rPr lang="ko-KR" altLang="en-US" sz="3200" b="1" dirty="0" err="1"/>
              <a:t>시도하였다</a:t>
            </a:r>
            <a:r>
              <a:rPr lang="en-US" altLang="en-US" sz="3200" b="1" dirty="0" err="1"/>
              <a:t>¹.</a:t>
            </a:r>
            <a:endParaRPr lang="en-US" altLang="en-US" sz="3200" b="1" dirty="0" err="1"/>
          </a:p>
          <a:p>
            <a:pPr marL="109855" indent="0">
              <a:buNone/>
            </a:pPr>
            <a:endParaRPr lang="en-US" altLang="en-US" sz="3200" b="1" dirty="0" err="1"/>
          </a:p>
          <a:p>
            <a:pPr marL="109855" indent="0">
              <a:buNone/>
            </a:pPr>
            <a:r>
              <a:rPr lang="ko-KR" altLang="en-US" sz="3200" b="1" dirty="0" err="1">
                <a:solidFill>
                  <a:srgbClr val="FF0000"/>
                </a:solidFill>
              </a:rPr>
              <a:t>정화의</a:t>
            </a:r>
            <a:r>
              <a:rPr lang="en-US" altLang="en-US" sz="3200" b="1" dirty="0" err="1">
                <a:solidFill>
                  <a:srgbClr val="FF0000"/>
                </a:solidFill>
              </a:rPr>
              <a:t> </a:t>
            </a:r>
            <a:r>
              <a:rPr lang="ko-KR" altLang="en-US" sz="3200" b="1" dirty="0" err="1">
                <a:solidFill>
                  <a:srgbClr val="FF0000"/>
                </a:solidFill>
              </a:rPr>
              <a:t>원정은</a:t>
            </a:r>
            <a:r>
              <a:rPr lang="en-US" altLang="en-US" sz="3200" b="1" dirty="0" err="1">
                <a:solidFill>
                  <a:srgbClr val="FF0000"/>
                </a:solidFill>
              </a:rPr>
              <a:t> </a:t>
            </a:r>
            <a:r>
              <a:rPr lang="ko-KR" altLang="en-US" sz="3200" b="1" dirty="0" err="1">
                <a:solidFill>
                  <a:srgbClr val="FF0000"/>
                </a:solidFill>
              </a:rPr>
              <a:t>군사적</a:t>
            </a:r>
            <a:r>
              <a:rPr lang="en-US" altLang="en-US" sz="3200" b="1" dirty="0" err="1">
                <a:solidFill>
                  <a:srgbClr val="FF0000"/>
                </a:solidFill>
              </a:rPr>
              <a:t> </a:t>
            </a:r>
            <a:r>
              <a:rPr lang="ko-KR" altLang="en-US" sz="3200" b="1" dirty="0" err="1">
                <a:solidFill>
                  <a:srgbClr val="FF0000"/>
                </a:solidFill>
              </a:rPr>
              <a:t>침입보다는</a:t>
            </a:r>
            <a:r>
              <a:rPr lang="en-US" altLang="en-US" sz="3200" b="1" dirty="0" err="1">
                <a:solidFill>
                  <a:srgbClr val="FF0000"/>
                </a:solidFill>
              </a:rPr>
              <a:t> </a:t>
            </a:r>
            <a:r>
              <a:rPr lang="ko-KR" altLang="en-US" sz="3200" b="1" dirty="0" err="1">
                <a:solidFill>
                  <a:srgbClr val="FF0000"/>
                </a:solidFill>
              </a:rPr>
              <a:t>외교</a:t>
            </a:r>
            <a:r>
              <a:rPr lang="en-US" altLang="en-US" sz="3200" b="1" dirty="0" err="1">
                <a:solidFill>
                  <a:srgbClr val="FF0000"/>
                </a:solidFill>
              </a:rPr>
              <a:t>·</a:t>
            </a:r>
            <a:r>
              <a:rPr lang="ko-KR" altLang="en-US" sz="3200" b="1" dirty="0" err="1">
                <a:solidFill>
                  <a:srgbClr val="FF0000"/>
                </a:solidFill>
              </a:rPr>
              <a:t>무역</a:t>
            </a:r>
            <a:r>
              <a:rPr lang="en-US" altLang="en-US" sz="3200" b="1" dirty="0" err="1">
                <a:solidFill>
                  <a:srgbClr val="FF0000"/>
                </a:solidFill>
              </a:rPr>
              <a:t>·</a:t>
            </a:r>
            <a:r>
              <a:rPr lang="ko-KR" altLang="en-US" sz="3200" b="1" dirty="0" err="1">
                <a:solidFill>
                  <a:srgbClr val="FF0000"/>
                </a:solidFill>
              </a:rPr>
              <a:t>문화적</a:t>
            </a:r>
            <a:r>
              <a:rPr lang="en-US" altLang="en-US" sz="3200" b="1" dirty="0" err="1">
                <a:solidFill>
                  <a:srgbClr val="FF0000"/>
                </a:solidFill>
              </a:rPr>
              <a:t> </a:t>
            </a:r>
            <a:r>
              <a:rPr lang="ko-KR" altLang="en-US" sz="3200" b="1" dirty="0" err="1">
                <a:solidFill>
                  <a:srgbClr val="FF0000"/>
                </a:solidFill>
              </a:rPr>
              <a:t>영향력</a:t>
            </a:r>
            <a:r>
              <a:rPr lang="en-US" altLang="en-US" sz="3200" b="1" dirty="0" err="1">
                <a:solidFill>
                  <a:srgbClr val="FF0000"/>
                </a:solidFill>
              </a:rPr>
              <a:t> </a:t>
            </a:r>
            <a:r>
              <a:rPr lang="ko-KR" altLang="en-US" sz="3200" b="1" dirty="0" err="1">
                <a:solidFill>
                  <a:srgbClr val="FF0000"/>
                </a:solidFill>
              </a:rPr>
              <a:t>확산을</a:t>
            </a:r>
            <a:r>
              <a:rPr lang="en-US" altLang="en-US" sz="3200" b="1" dirty="0" err="1">
                <a:solidFill>
                  <a:srgbClr val="FF0000"/>
                </a:solidFill>
              </a:rPr>
              <a:t> </a:t>
            </a:r>
            <a:r>
              <a:rPr lang="ko-KR" altLang="en-US" sz="3200" b="1" dirty="0" err="1">
                <a:solidFill>
                  <a:srgbClr val="FF0000"/>
                </a:solidFill>
              </a:rPr>
              <a:t>목적</a:t>
            </a:r>
            <a:r>
              <a:rPr lang="ko-KR" altLang="en-US" sz="3200" b="1" dirty="0" err="1"/>
              <a:t>으로</a:t>
            </a:r>
            <a:r>
              <a:rPr lang="en-US" altLang="en-US" sz="3200" b="1" dirty="0" err="1"/>
              <a:t> </a:t>
            </a:r>
            <a:r>
              <a:rPr lang="ko-KR" altLang="en-US" sz="3200" b="1" dirty="0" err="1"/>
              <a:t>하였으며</a:t>
            </a:r>
            <a:r>
              <a:rPr lang="en-US" altLang="en-US" sz="3200" b="1" dirty="0" err="1"/>
              <a:t>, </a:t>
            </a:r>
            <a:r>
              <a:rPr lang="ko-KR" altLang="en-US" sz="3200" b="1" dirty="0" err="1">
                <a:solidFill>
                  <a:srgbClr val="FF0000"/>
                </a:solidFill>
              </a:rPr>
              <a:t>수많은</a:t>
            </a:r>
            <a:r>
              <a:rPr lang="en-US" altLang="en-US" sz="3200" b="1" dirty="0" err="1">
                <a:solidFill>
                  <a:srgbClr val="FF0000"/>
                </a:solidFill>
              </a:rPr>
              <a:t> </a:t>
            </a:r>
            <a:r>
              <a:rPr lang="ko-KR" altLang="en-US" sz="3200" b="1" dirty="0" err="1">
                <a:solidFill>
                  <a:srgbClr val="FF0000"/>
                </a:solidFill>
              </a:rPr>
              <a:t>동남아</a:t>
            </a:r>
            <a:r>
              <a:rPr lang="en-US" altLang="en-US" sz="3200" b="1" dirty="0" err="1">
                <a:solidFill>
                  <a:srgbClr val="FF0000"/>
                </a:solidFill>
              </a:rPr>
              <a:t> </a:t>
            </a:r>
            <a:r>
              <a:rPr lang="ko-KR" altLang="en-US" sz="3200" b="1" dirty="0" err="1">
                <a:solidFill>
                  <a:srgbClr val="FF0000"/>
                </a:solidFill>
              </a:rPr>
              <a:t>및</a:t>
            </a:r>
            <a:r>
              <a:rPr lang="en-US" altLang="en-US" sz="3200" b="1" dirty="0" err="1">
                <a:solidFill>
                  <a:srgbClr val="FF0000"/>
                </a:solidFill>
              </a:rPr>
              <a:t> </a:t>
            </a:r>
            <a:r>
              <a:rPr lang="ko-KR" altLang="en-US" sz="3200" b="1" dirty="0" err="1">
                <a:solidFill>
                  <a:srgbClr val="FF0000"/>
                </a:solidFill>
              </a:rPr>
              <a:t>인도양</a:t>
            </a:r>
            <a:r>
              <a:rPr lang="en-US" altLang="en-US" sz="3200" b="1" dirty="0" err="1">
                <a:solidFill>
                  <a:srgbClr val="FF0000"/>
                </a:solidFill>
              </a:rPr>
              <a:t> </a:t>
            </a:r>
            <a:r>
              <a:rPr lang="ko-KR" altLang="en-US" sz="3200" b="1" dirty="0" err="1">
                <a:solidFill>
                  <a:srgbClr val="FF0000"/>
                </a:solidFill>
              </a:rPr>
              <a:t>국가들이</a:t>
            </a:r>
            <a:r>
              <a:rPr lang="en-US" altLang="en-US" sz="3200" b="1" dirty="0" err="1">
                <a:solidFill>
                  <a:srgbClr val="FF0000"/>
                </a:solidFill>
              </a:rPr>
              <a:t> </a:t>
            </a:r>
            <a:r>
              <a:rPr lang="ko-KR" altLang="en-US" sz="3200" b="1" dirty="0" err="1">
                <a:solidFill>
                  <a:srgbClr val="FF0000"/>
                </a:solidFill>
              </a:rPr>
              <a:t>명에</a:t>
            </a:r>
            <a:r>
              <a:rPr lang="en-US" altLang="en-US" sz="3200" b="1" dirty="0" err="1">
                <a:solidFill>
                  <a:srgbClr val="FF0000"/>
                </a:solidFill>
              </a:rPr>
              <a:t> </a:t>
            </a:r>
            <a:r>
              <a:rPr lang="ko-KR" altLang="en-US" sz="3200" b="1" dirty="0" err="1">
                <a:solidFill>
                  <a:srgbClr val="FF0000"/>
                </a:solidFill>
              </a:rPr>
              <a:t>조공을</a:t>
            </a:r>
            <a:r>
              <a:rPr lang="en-US" altLang="en-US" sz="3200" b="1" dirty="0" err="1">
                <a:solidFill>
                  <a:srgbClr val="FF0000"/>
                </a:solidFill>
              </a:rPr>
              <a:t> </a:t>
            </a:r>
            <a:r>
              <a:rPr lang="ko-KR" altLang="en-US" sz="3200" b="1" dirty="0" err="1">
                <a:solidFill>
                  <a:srgbClr val="FF0000"/>
                </a:solidFill>
              </a:rPr>
              <a:t>보내고</a:t>
            </a:r>
            <a:r>
              <a:rPr lang="en-US" altLang="en-US" sz="3200" b="1" dirty="0" err="1">
                <a:solidFill>
                  <a:srgbClr val="FF0000"/>
                </a:solidFill>
              </a:rPr>
              <a:t> </a:t>
            </a:r>
            <a:r>
              <a:rPr lang="ko-KR" altLang="en-US" sz="3200" b="1" dirty="0" err="1">
                <a:solidFill>
                  <a:srgbClr val="FF0000"/>
                </a:solidFill>
              </a:rPr>
              <a:t>책봉을</a:t>
            </a:r>
            <a:r>
              <a:rPr lang="en-US" altLang="en-US" sz="3200" b="1" dirty="0" err="1">
                <a:solidFill>
                  <a:srgbClr val="FF0000"/>
                </a:solidFill>
              </a:rPr>
              <a:t> </a:t>
            </a:r>
            <a:r>
              <a:rPr lang="ko-KR" altLang="en-US" sz="3200" b="1" dirty="0" err="1">
                <a:solidFill>
                  <a:srgbClr val="FF0000"/>
                </a:solidFill>
              </a:rPr>
              <a:t>받는</a:t>
            </a:r>
            <a:r>
              <a:rPr lang="en-US" altLang="en-US" sz="3200" b="1" dirty="0" err="1">
                <a:solidFill>
                  <a:srgbClr val="FF0000"/>
                </a:solidFill>
              </a:rPr>
              <a:t> </a:t>
            </a:r>
            <a:r>
              <a:rPr lang="ko-KR" altLang="en-US" sz="3200" b="1" dirty="0" err="1">
                <a:solidFill>
                  <a:srgbClr val="FF0000"/>
                </a:solidFill>
              </a:rPr>
              <a:t>방식으로</a:t>
            </a:r>
            <a:r>
              <a:rPr lang="en-US" altLang="en-US" sz="3200" b="1" dirty="0" err="1">
                <a:solidFill>
                  <a:srgbClr val="FF0000"/>
                </a:solidFill>
              </a:rPr>
              <a:t> </a:t>
            </a:r>
            <a:r>
              <a:rPr lang="ko-KR" altLang="en-US" sz="3200" b="1" dirty="0" err="1">
                <a:solidFill>
                  <a:srgbClr val="FF0000"/>
                </a:solidFill>
              </a:rPr>
              <a:t>중국</a:t>
            </a:r>
            <a:r>
              <a:rPr lang="en-US" altLang="en-US" sz="3200" b="1" dirty="0" err="1">
                <a:solidFill>
                  <a:srgbClr val="FF0000"/>
                </a:solidFill>
              </a:rPr>
              <a:t> </a:t>
            </a:r>
            <a:r>
              <a:rPr lang="ko-KR" altLang="en-US" sz="3200" b="1" dirty="0" err="1">
                <a:solidFill>
                  <a:srgbClr val="FF0000"/>
                </a:solidFill>
              </a:rPr>
              <a:t>중심의</a:t>
            </a:r>
            <a:r>
              <a:rPr lang="en-US" altLang="en-US" sz="3200" b="1" dirty="0" err="1">
                <a:solidFill>
                  <a:srgbClr val="FF0000"/>
                </a:solidFill>
              </a:rPr>
              <a:t> </a:t>
            </a:r>
            <a:r>
              <a:rPr lang="ko-KR" altLang="en-US" sz="3200" b="1" dirty="0" err="1">
                <a:solidFill>
                  <a:srgbClr val="FF0000"/>
                </a:solidFill>
              </a:rPr>
              <a:t>국제</a:t>
            </a:r>
            <a:r>
              <a:rPr lang="en-US" altLang="en-US" sz="3200" b="1" dirty="0" err="1">
                <a:solidFill>
                  <a:srgbClr val="FF0000"/>
                </a:solidFill>
              </a:rPr>
              <a:t> </a:t>
            </a:r>
            <a:r>
              <a:rPr lang="ko-KR" altLang="en-US" sz="3200" b="1" dirty="0" err="1">
                <a:solidFill>
                  <a:srgbClr val="FF0000"/>
                </a:solidFill>
              </a:rPr>
              <a:t>질서에</a:t>
            </a:r>
            <a:r>
              <a:rPr lang="en-US" altLang="en-US" sz="3200" b="1" dirty="0" err="1">
                <a:solidFill>
                  <a:srgbClr val="FF0000"/>
                </a:solidFill>
              </a:rPr>
              <a:t> </a:t>
            </a:r>
            <a:r>
              <a:rPr lang="ko-KR" altLang="en-US" sz="3200" b="1" dirty="0" err="1">
                <a:solidFill>
                  <a:srgbClr val="FF0000"/>
                </a:solidFill>
              </a:rPr>
              <a:t>편입</a:t>
            </a:r>
            <a:r>
              <a:rPr lang="ko-KR" altLang="en-US" sz="3200" b="1" dirty="0" err="1"/>
              <a:t>되었다</a:t>
            </a:r>
            <a:r>
              <a:rPr lang="en-US" altLang="en-US" sz="3200" b="1" dirty="0" err="1"/>
              <a:t>². </a:t>
            </a:r>
            <a:r>
              <a:rPr lang="ko-KR" altLang="en-US" sz="3200" b="1" dirty="0" err="1"/>
              <a:t>이러한</a:t>
            </a:r>
            <a:r>
              <a:rPr lang="en-US" altLang="en-US" sz="3200" b="1" dirty="0" err="1"/>
              <a:t> </a:t>
            </a:r>
            <a:r>
              <a:rPr lang="ko-KR" altLang="en-US" sz="3200" b="1" dirty="0" err="1"/>
              <a:t>해양</a:t>
            </a:r>
            <a:r>
              <a:rPr lang="en-US" altLang="en-US" sz="3200" b="1" dirty="0" err="1"/>
              <a:t> </a:t>
            </a:r>
            <a:r>
              <a:rPr lang="ko-KR" altLang="en-US" sz="3200" b="1" dirty="0" err="1"/>
              <a:t>활동은</a:t>
            </a:r>
            <a:r>
              <a:rPr lang="en-US" altLang="en-US" sz="3200" b="1" dirty="0" err="1"/>
              <a:t> 1433</a:t>
            </a:r>
            <a:r>
              <a:rPr lang="ko-KR" altLang="en-US" sz="3200" b="1" dirty="0" err="1"/>
              <a:t>년</a:t>
            </a:r>
            <a:r>
              <a:rPr lang="en-US" altLang="en-US" sz="3200" b="1" dirty="0" err="1"/>
              <a:t> </a:t>
            </a:r>
            <a:r>
              <a:rPr lang="ko-KR" altLang="en-US" sz="3200" b="1" dirty="0" err="1"/>
              <a:t>마지막</a:t>
            </a:r>
            <a:r>
              <a:rPr lang="en-US" altLang="en-US" sz="3200" b="1" dirty="0" err="1"/>
              <a:t> </a:t>
            </a:r>
            <a:r>
              <a:rPr lang="ko-KR" altLang="en-US" sz="3200" b="1" dirty="0" err="1"/>
              <a:t>정화</a:t>
            </a:r>
            <a:r>
              <a:rPr lang="en-US" altLang="en-US" sz="3200" b="1" dirty="0" err="1"/>
              <a:t> </a:t>
            </a:r>
            <a:r>
              <a:rPr lang="ko-KR" altLang="en-US" sz="3200" b="1" dirty="0" err="1"/>
              <a:t>원정</a:t>
            </a:r>
            <a:r>
              <a:rPr lang="en-US" altLang="en-US" sz="3200" b="1" dirty="0" err="1"/>
              <a:t> </a:t>
            </a:r>
            <a:r>
              <a:rPr lang="ko-KR" altLang="en-US" sz="3200" b="1" dirty="0" err="1"/>
              <a:t>이후</a:t>
            </a:r>
            <a:r>
              <a:rPr lang="en-US" altLang="en-US" sz="3200" b="1" dirty="0" err="1"/>
              <a:t> </a:t>
            </a:r>
            <a:r>
              <a:rPr lang="ko-KR" altLang="en-US" sz="3200" b="1" dirty="0" err="1"/>
              <a:t>쇠퇴하였으나</a:t>
            </a:r>
            <a:r>
              <a:rPr lang="en-US" altLang="en-US" sz="3200" b="1" dirty="0" err="1"/>
              <a:t>, </a:t>
            </a:r>
            <a:r>
              <a:rPr lang="ko-KR" altLang="en-US" sz="3200" b="1" dirty="0" err="1">
                <a:solidFill>
                  <a:srgbClr val="FF0000"/>
                </a:solidFill>
              </a:rPr>
              <a:t>약</a:t>
            </a:r>
            <a:r>
              <a:rPr lang="en-US" altLang="en-US" sz="3200" b="1" dirty="0" err="1">
                <a:solidFill>
                  <a:srgbClr val="FF0000"/>
                </a:solidFill>
              </a:rPr>
              <a:t> </a:t>
            </a:r>
            <a:r>
              <a:rPr lang="ko-KR" altLang="en-US" sz="3200" b="1" dirty="0" err="1">
                <a:solidFill>
                  <a:srgbClr val="FF0000"/>
                </a:solidFill>
              </a:rPr>
              <a:t>한</a:t>
            </a:r>
            <a:r>
              <a:rPr lang="en-US" altLang="en-US" sz="3200" b="1" dirty="0" err="1">
                <a:solidFill>
                  <a:srgbClr val="FF0000"/>
                </a:solidFill>
              </a:rPr>
              <a:t> </a:t>
            </a:r>
            <a:r>
              <a:rPr lang="ko-KR" altLang="en-US" sz="3200" b="1" dirty="0" err="1">
                <a:solidFill>
                  <a:srgbClr val="FF0000"/>
                </a:solidFill>
              </a:rPr>
              <a:t>세기</a:t>
            </a:r>
            <a:r>
              <a:rPr lang="en-US" altLang="en-US" sz="3200" b="1" dirty="0" err="1">
                <a:solidFill>
                  <a:srgbClr val="FF0000"/>
                </a:solidFill>
              </a:rPr>
              <a:t> </a:t>
            </a:r>
            <a:r>
              <a:rPr lang="ko-KR" altLang="en-US" sz="3200" b="1" dirty="0" err="1">
                <a:solidFill>
                  <a:srgbClr val="FF0000"/>
                </a:solidFill>
              </a:rPr>
              <a:t>동안</a:t>
            </a:r>
            <a:r>
              <a:rPr lang="en-US" altLang="en-US" sz="3200" b="1" dirty="0" err="1">
                <a:solidFill>
                  <a:srgbClr val="FF0000"/>
                </a:solidFill>
              </a:rPr>
              <a:t> </a:t>
            </a:r>
            <a:r>
              <a:rPr lang="ko-KR" altLang="en-US" sz="3200" b="1" dirty="0" err="1">
                <a:solidFill>
                  <a:srgbClr val="FF0000"/>
                </a:solidFill>
              </a:rPr>
              <a:t>중국은</a:t>
            </a:r>
            <a:r>
              <a:rPr lang="en-US" altLang="en-US" sz="3200" b="1" dirty="0" err="1">
                <a:solidFill>
                  <a:srgbClr val="FF0000"/>
                </a:solidFill>
              </a:rPr>
              <a:t> </a:t>
            </a:r>
            <a:r>
              <a:rPr lang="ko-KR" altLang="en-US" sz="3200" b="1" dirty="0" err="1">
                <a:solidFill>
                  <a:srgbClr val="FF0000"/>
                </a:solidFill>
              </a:rPr>
              <a:t>동남아시아</a:t>
            </a:r>
            <a:r>
              <a:rPr lang="en-US" altLang="en-US" sz="3200" b="1" dirty="0" err="1">
                <a:solidFill>
                  <a:srgbClr val="FF0000"/>
                </a:solidFill>
              </a:rPr>
              <a:t> </a:t>
            </a:r>
            <a:r>
              <a:rPr lang="ko-KR" altLang="en-US" sz="3200" b="1" dirty="0" err="1">
                <a:solidFill>
                  <a:srgbClr val="FF0000"/>
                </a:solidFill>
              </a:rPr>
              <a:t>해역에서</a:t>
            </a:r>
            <a:r>
              <a:rPr lang="en-US" altLang="en-US" sz="3200" b="1" dirty="0" err="1">
                <a:solidFill>
                  <a:srgbClr val="FF0000"/>
                </a:solidFill>
              </a:rPr>
              <a:t> </a:t>
            </a:r>
            <a:r>
              <a:rPr lang="ko-KR" altLang="en-US" sz="3200" b="1" dirty="0" err="1">
                <a:solidFill>
                  <a:srgbClr val="FF0000"/>
                </a:solidFill>
              </a:rPr>
              <a:t>실질적</a:t>
            </a:r>
            <a:r>
              <a:rPr lang="en-US" altLang="en-US" sz="3200" b="1" dirty="0" err="1">
                <a:solidFill>
                  <a:srgbClr val="FF0000"/>
                </a:solidFill>
              </a:rPr>
              <a:t> </a:t>
            </a:r>
            <a:r>
              <a:rPr lang="ko-KR" altLang="en-US" sz="3200" b="1" dirty="0" err="1">
                <a:solidFill>
                  <a:srgbClr val="FF0000"/>
                </a:solidFill>
              </a:rPr>
              <a:t>주도권을</a:t>
            </a:r>
            <a:r>
              <a:rPr lang="en-US" altLang="en-US" sz="3200" b="1" dirty="0" err="1">
                <a:solidFill>
                  <a:srgbClr val="FF0000"/>
                </a:solidFill>
              </a:rPr>
              <a:t> </a:t>
            </a:r>
            <a:r>
              <a:rPr lang="ko-KR" altLang="en-US" sz="3200" b="1" dirty="0" err="1">
                <a:solidFill>
                  <a:srgbClr val="FF0000"/>
                </a:solidFill>
              </a:rPr>
              <a:t>행사</a:t>
            </a:r>
            <a:r>
              <a:rPr lang="ko-KR" altLang="en-US" sz="3200" b="1" dirty="0" err="1"/>
              <a:t>하였다</a:t>
            </a:r>
            <a:r>
              <a:rPr lang="en-US" altLang="en-US" sz="3200" b="1" dirty="0" err="1"/>
              <a:t>³.</a:t>
            </a:r>
            <a:endParaRPr lang="en-US" altLang="en-US" sz="3200" b="1" dirty="0" err="1"/>
          </a:p>
          <a:p>
            <a:pPr marL="109855" indent="0">
              <a:buNone/>
            </a:pPr>
            <a:r>
              <a:rPr lang="en-US" altLang="ko-KR" sz="3200" b="1" dirty="0"/>
              <a:t> </a:t>
            </a:r>
            <a:endParaRPr lang="en-US" altLang="ko-KR" sz="3200" b="1" dirty="0"/>
          </a:p>
          <a:p>
            <a:pPr marL="109855" indent="0">
              <a:buNone/>
            </a:pPr>
            <a:r>
              <a:rPr lang="ko-KR" altLang="en-US" b="1" dirty="0"/>
              <a:t>각주</a:t>
            </a:r>
            <a:r>
              <a:rPr lang="en-US" altLang="en-US" b="1" dirty="0"/>
              <a:t> (Footnotes)</a:t>
            </a:r>
            <a:endParaRPr lang="en-US" altLang="en-US" b="1" dirty="0"/>
          </a:p>
          <a:p>
            <a:pPr marL="109855" indent="0">
              <a:buNone/>
            </a:pPr>
            <a:r>
              <a:rPr lang="en-US" altLang="en-US" b="1" dirty="0"/>
              <a:t>1. Dreyer, E. L. (2007). Zheng He: China and the Oceans in the Early Ming Dynasty, 1405–1433. Pearson Longman.</a:t>
            </a:r>
            <a:endParaRPr lang="en-US" altLang="en-US" b="1" dirty="0"/>
          </a:p>
          <a:p>
            <a:pPr marL="109855" indent="0">
              <a:buNone/>
            </a:pPr>
            <a:r>
              <a:rPr lang="en-US" altLang="en-US" b="1" dirty="0"/>
              <a:t>2. Wade, G. (2005). The Zheng He Voyages: A Reassessment. Journal of the Malaysian Branch of the Royal Asiatic Society, 78(1), 37–58.</a:t>
            </a:r>
            <a:endParaRPr lang="en-US" altLang="en-US" b="1" dirty="0"/>
          </a:p>
          <a:p>
            <a:pPr marL="109855" indent="0">
              <a:buNone/>
            </a:pPr>
            <a:r>
              <a:rPr lang="en-US" altLang="en-US" b="1" dirty="0"/>
              <a:t>3. Lieberman, V. (2009). Strange Parallels: Southeast Asia in Global Context, c. 800–1830, Vol. 2. Cambridge University Press.</a:t>
            </a:r>
            <a:endParaRPr lang="en-US" altLang="en-US" b="1" dirty="0"/>
          </a:p>
        </p:txBody>
      </p:sp>
      <p:sp>
        <p:nvSpPr>
          <p:cNvPr id="2" name="제목 1"/>
          <p:cNvSpPr>
            <a:spLocks noGrp="1"/>
          </p:cNvSpPr>
          <p:nvPr>
            <p:ph type="title"/>
          </p:nvPr>
        </p:nvSpPr>
        <p:spPr>
          <a:xfrm>
            <a:off x="457200" y="274955"/>
            <a:ext cx="8229600" cy="496570"/>
          </a:xfrm>
        </p:spPr>
        <p:txBody>
          <a:bodyPr>
            <a:noAutofit/>
          </a:bodyPr>
          <a:lstStyle/>
          <a:p>
            <a:br>
              <a:rPr lang="en-US" altLang="ko-KR" sz="3200" b="1" dirty="0" smtClean="0"/>
            </a:br>
            <a:r>
              <a:rPr lang="ko-KR" altLang="en-US" sz="3200" dirty="0"/>
              <a:t>명나라</a:t>
            </a:r>
            <a:r>
              <a:rPr lang="en-US" altLang="en-US" sz="3200" dirty="0"/>
              <a:t>(1368–1644</a:t>
            </a:r>
            <a:r>
              <a:rPr lang="ko-KR" altLang="en-US" sz="3200" dirty="0"/>
              <a:t>년</a:t>
            </a:r>
            <a:r>
              <a:rPr lang="en-US" altLang="en-US" sz="3200" dirty="0"/>
              <a:t>)</a:t>
            </a:r>
            <a:r>
              <a:rPr lang="ko-KR" altLang="en-US" sz="1800" dirty="0" err="1">
                <a:solidFill>
                  <a:schemeClr val="tx1"/>
                </a:solidFill>
                <a:sym typeface="+mn-ea"/>
              </a:rPr>
              <a:t>동남아시아</a:t>
            </a:r>
            <a:r>
              <a:rPr lang="en-US" altLang="en-US" sz="1800" dirty="0" err="1">
                <a:solidFill>
                  <a:schemeClr val="tx1"/>
                </a:solidFill>
                <a:sym typeface="+mn-ea"/>
              </a:rPr>
              <a:t> </a:t>
            </a:r>
            <a:r>
              <a:rPr lang="ko-KR" altLang="en-US" sz="1800" dirty="0" err="1">
                <a:solidFill>
                  <a:schemeClr val="tx1"/>
                </a:solidFill>
                <a:sym typeface="+mn-ea"/>
              </a:rPr>
              <a:t>해역에</a:t>
            </a:r>
            <a:r>
              <a:rPr lang="en-US" altLang="en-US" sz="1800" dirty="0" err="1">
                <a:solidFill>
                  <a:schemeClr val="tx1"/>
                </a:solidFill>
                <a:sym typeface="+mn-ea"/>
              </a:rPr>
              <a:t> </a:t>
            </a:r>
            <a:r>
              <a:rPr lang="ko-KR" altLang="en-US" sz="1800" dirty="0" err="1">
                <a:solidFill>
                  <a:schemeClr val="tx1"/>
                </a:solidFill>
                <a:sym typeface="+mn-ea"/>
              </a:rPr>
              <a:t>대한</a:t>
            </a:r>
            <a:r>
              <a:rPr lang="en-US" altLang="en-US" sz="1800" dirty="0" err="1">
                <a:solidFill>
                  <a:schemeClr val="tx1"/>
                </a:solidFill>
                <a:sym typeface="+mn-ea"/>
              </a:rPr>
              <a:t> </a:t>
            </a:r>
            <a:r>
              <a:rPr lang="ko-KR" altLang="en-US" sz="1800" dirty="0" err="1">
                <a:solidFill>
                  <a:schemeClr val="tx1"/>
                </a:solidFill>
                <a:sym typeface="+mn-ea"/>
              </a:rPr>
              <a:t>해상</a:t>
            </a:r>
            <a:r>
              <a:rPr lang="en-US" altLang="en-US" sz="1800" dirty="0" err="1">
                <a:solidFill>
                  <a:schemeClr val="tx1"/>
                </a:solidFill>
                <a:sym typeface="+mn-ea"/>
              </a:rPr>
              <a:t> </a:t>
            </a:r>
            <a:r>
              <a:rPr lang="ko-KR" altLang="en-US" sz="1800" dirty="0" err="1">
                <a:solidFill>
                  <a:schemeClr val="tx1"/>
                </a:solidFill>
                <a:sym typeface="+mn-ea"/>
              </a:rPr>
              <a:t>영향력</a:t>
            </a:r>
            <a:endParaRPr lang="ko-KR" altLang="en-US" sz="1800" dirty="0" err="1">
              <a:solidFill>
                <a:schemeClr val="tx1"/>
              </a:solidFill>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323528" y="117693"/>
            <a:ext cx="8640960" cy="5415915"/>
          </a:xfrm>
          <a:prstGeom prst="rect">
            <a:avLst/>
          </a:prstGeom>
        </p:spPr>
        <p:txBody>
          <a:bodyPr wrap="square">
            <a:spAutoFit/>
          </a:bodyPr>
          <a:lstStyle/>
          <a:p>
            <a:pPr fontAlgn="base" latinLnBrk="0"/>
            <a:endParaRPr lang="en-US" altLang="ko-KR" b="1" dirty="0" err="1"/>
          </a:p>
          <a:p>
            <a:pPr fontAlgn="base" latinLnBrk="0"/>
            <a:endParaRPr lang="en-US" altLang="ko-KR" b="1" dirty="0" err="1"/>
          </a:p>
          <a:p>
            <a:pPr fontAlgn="base" latinLnBrk="0"/>
            <a:r>
              <a:rPr lang="ko-KR" altLang="en-US" sz="2800" b="1" dirty="0">
                <a:sym typeface="+mn-ea"/>
              </a:rPr>
              <a:t>명나라</a:t>
            </a:r>
            <a:r>
              <a:rPr lang="en-US" altLang="en-US" sz="2800" b="1" dirty="0">
                <a:sym typeface="+mn-ea"/>
              </a:rPr>
              <a:t>(1368–1644</a:t>
            </a:r>
            <a:r>
              <a:rPr lang="ko-KR" altLang="en-US" sz="2800" b="1" dirty="0">
                <a:sym typeface="+mn-ea"/>
              </a:rPr>
              <a:t>년</a:t>
            </a:r>
            <a:r>
              <a:rPr lang="en-US" altLang="en-US" sz="2800" b="1" dirty="0">
                <a:sym typeface="+mn-ea"/>
              </a:rPr>
              <a:t>)</a:t>
            </a:r>
            <a:r>
              <a:rPr lang="en-PH" altLang="en-US" sz="2400" b="1" dirty="0">
                <a:sym typeface="+mn-ea"/>
              </a:rPr>
              <a:t> </a:t>
            </a:r>
            <a:r>
              <a:rPr lang="ko-KR" altLang="en-US" b="1" dirty="0" err="1">
                <a:sym typeface="+mn-ea"/>
              </a:rPr>
              <a:t>동남아시아</a:t>
            </a:r>
            <a:r>
              <a:rPr lang="en-US" altLang="en-US" b="1" dirty="0" err="1">
                <a:sym typeface="+mn-ea"/>
              </a:rPr>
              <a:t> </a:t>
            </a:r>
            <a:r>
              <a:rPr lang="ko-KR" altLang="en-US" b="1" dirty="0" err="1">
                <a:sym typeface="+mn-ea"/>
              </a:rPr>
              <a:t>해역에</a:t>
            </a:r>
            <a:r>
              <a:rPr lang="en-US" altLang="en-US" b="1" dirty="0" err="1">
                <a:sym typeface="+mn-ea"/>
              </a:rPr>
              <a:t> </a:t>
            </a:r>
            <a:r>
              <a:rPr lang="ko-KR" altLang="en-US" b="1" dirty="0" err="1">
                <a:sym typeface="+mn-ea"/>
              </a:rPr>
              <a:t>대한</a:t>
            </a:r>
            <a:r>
              <a:rPr lang="en-US" altLang="en-US" b="1" dirty="0" err="1">
                <a:sym typeface="+mn-ea"/>
              </a:rPr>
              <a:t> </a:t>
            </a:r>
            <a:r>
              <a:rPr lang="ko-KR" altLang="en-US" b="1" dirty="0" err="1">
                <a:sym typeface="+mn-ea"/>
              </a:rPr>
              <a:t>해상</a:t>
            </a:r>
            <a:r>
              <a:rPr lang="en-US" altLang="en-US" b="1" dirty="0" err="1">
                <a:sym typeface="+mn-ea"/>
              </a:rPr>
              <a:t> </a:t>
            </a:r>
            <a:r>
              <a:rPr lang="ko-KR" altLang="en-US" b="1" dirty="0" err="1">
                <a:sym typeface="+mn-ea"/>
              </a:rPr>
              <a:t>영향력</a:t>
            </a:r>
            <a:endParaRPr lang="en-US" altLang="ko-KR" b="1" dirty="0" err="1"/>
          </a:p>
          <a:p>
            <a:pPr fontAlgn="base" latinLnBrk="0"/>
            <a:endParaRPr lang="en-US" altLang="ko-KR" sz="2400" b="1" dirty="0" err="1"/>
          </a:p>
          <a:p>
            <a:pPr fontAlgn="base" latinLnBrk="0"/>
            <a:endParaRPr lang="en-US" altLang="ko-KR" b="1" dirty="0" err="1"/>
          </a:p>
          <a:p>
            <a:pPr fontAlgn="base" latinLnBrk="0"/>
            <a:r>
              <a:rPr lang="ko-KR" altLang="en-US" sz="1600" b="1" dirty="0"/>
              <a:t>정화</a:t>
            </a:r>
            <a:r>
              <a:rPr lang="en-US" altLang="en-US" sz="1600" b="1" dirty="0"/>
              <a:t>(</a:t>
            </a:r>
            <a:r>
              <a:rPr lang="zh-CN" altLang="en-US" sz="1600" b="1" dirty="0"/>
              <a:t>鄭和</a:t>
            </a:r>
            <a:r>
              <a:rPr lang="en-US" altLang="en-US" sz="1600" b="1" dirty="0"/>
              <a:t>, 1371–1433</a:t>
            </a:r>
            <a:r>
              <a:rPr lang="ko-KR" altLang="en-US" sz="1600" b="1" dirty="0"/>
              <a:t>년</a:t>
            </a:r>
            <a:r>
              <a:rPr lang="en-US" altLang="en-US" sz="1600" b="1" dirty="0"/>
              <a:t>)</a:t>
            </a:r>
            <a:r>
              <a:rPr lang="ko-KR" altLang="en-US" sz="1600" b="1" dirty="0"/>
              <a:t>는</a:t>
            </a:r>
            <a:r>
              <a:rPr lang="en-US" altLang="en-US" sz="1600" b="1" dirty="0"/>
              <a:t> </a:t>
            </a:r>
            <a:r>
              <a:rPr lang="ko-KR" altLang="en-US" sz="1600" b="1" dirty="0">
                <a:solidFill>
                  <a:schemeClr val="accent2"/>
                </a:solidFill>
              </a:rPr>
              <a:t>중국</a:t>
            </a:r>
            <a:r>
              <a:rPr lang="en-US" altLang="en-US" sz="1600" b="1" dirty="0">
                <a:solidFill>
                  <a:schemeClr val="accent2"/>
                </a:solidFill>
              </a:rPr>
              <a:t> </a:t>
            </a:r>
            <a:r>
              <a:rPr lang="ko-KR" altLang="en-US" sz="1600" b="1" dirty="0">
                <a:solidFill>
                  <a:schemeClr val="accent2"/>
                </a:solidFill>
              </a:rPr>
              <a:t>운남성</a:t>
            </a:r>
            <a:r>
              <a:rPr lang="en-US" altLang="en-US" sz="1600" b="1" dirty="0">
                <a:solidFill>
                  <a:schemeClr val="accent2"/>
                </a:solidFill>
              </a:rPr>
              <a:t>(</a:t>
            </a:r>
            <a:r>
              <a:rPr lang="zh-CN" altLang="en-US" sz="1600" b="1" dirty="0">
                <a:solidFill>
                  <a:schemeClr val="accent2"/>
                </a:solidFill>
              </a:rPr>
              <a:t>雲南省</a:t>
            </a:r>
            <a:r>
              <a:rPr lang="en-US" altLang="en-US" sz="1600" b="1" dirty="0">
                <a:solidFill>
                  <a:schemeClr val="accent2"/>
                </a:solidFill>
              </a:rPr>
              <a:t>) </a:t>
            </a:r>
            <a:r>
              <a:rPr lang="ko-KR" altLang="en-US" sz="1600" b="1" dirty="0"/>
              <a:t>곤명</a:t>
            </a:r>
            <a:r>
              <a:rPr lang="en-US" altLang="en-US" sz="1600" b="1" dirty="0"/>
              <a:t>(</a:t>
            </a:r>
            <a:r>
              <a:rPr lang="zh-CN" altLang="en-US" sz="1600" b="1" dirty="0"/>
              <a:t>昆明</a:t>
            </a:r>
            <a:r>
              <a:rPr lang="en-US" altLang="en-US" sz="1600" b="1" dirty="0"/>
              <a:t>)</a:t>
            </a:r>
            <a:r>
              <a:rPr lang="ko-KR" altLang="en-US" sz="1600" b="1" dirty="0"/>
              <a:t>시</a:t>
            </a:r>
            <a:r>
              <a:rPr lang="en-US" altLang="en-US" sz="1600" b="1" dirty="0"/>
              <a:t> </a:t>
            </a:r>
            <a:r>
              <a:rPr lang="ko-KR" altLang="en-US" sz="1600" b="1" dirty="0"/>
              <a:t>군양</a:t>
            </a:r>
            <a:r>
              <a:rPr lang="en-US" altLang="en-US" sz="1600" b="1" dirty="0"/>
              <a:t>(</a:t>
            </a:r>
            <a:r>
              <a:rPr lang="zh-CN" altLang="en-US" sz="1600" b="1" dirty="0"/>
              <a:t>昆陽</a:t>
            </a:r>
            <a:r>
              <a:rPr lang="en-US" altLang="en-US" sz="1600" b="1" dirty="0"/>
              <a:t>) </a:t>
            </a:r>
            <a:r>
              <a:rPr lang="ko-KR" altLang="en-US" sz="1600" b="1" dirty="0"/>
              <a:t>출신의</a:t>
            </a:r>
            <a:r>
              <a:rPr lang="en-US" altLang="en-US" sz="1600" b="1" dirty="0"/>
              <a:t> </a:t>
            </a:r>
            <a:r>
              <a:rPr lang="ko-KR" altLang="en-US" sz="1600" b="1" dirty="0">
                <a:solidFill>
                  <a:schemeClr val="accent2"/>
                </a:solidFill>
              </a:rPr>
              <a:t>무슬림</a:t>
            </a:r>
            <a:r>
              <a:rPr lang="en-US" altLang="en-US" sz="1600" b="1" dirty="0">
                <a:solidFill>
                  <a:schemeClr val="accent2"/>
                </a:solidFill>
              </a:rPr>
              <a:t> </a:t>
            </a:r>
            <a:r>
              <a:rPr lang="ko-KR" altLang="en-US" sz="1600" b="1" dirty="0">
                <a:solidFill>
                  <a:schemeClr val="accent2"/>
                </a:solidFill>
              </a:rPr>
              <a:t>가문에서</a:t>
            </a:r>
            <a:r>
              <a:rPr lang="en-US" altLang="en-US" sz="1600" b="1" dirty="0">
                <a:solidFill>
                  <a:schemeClr val="accent2"/>
                </a:solidFill>
              </a:rPr>
              <a:t> </a:t>
            </a:r>
            <a:r>
              <a:rPr lang="ko-KR" altLang="en-US" sz="1600" b="1" dirty="0">
                <a:solidFill>
                  <a:schemeClr val="accent2"/>
                </a:solidFill>
              </a:rPr>
              <a:t>마하</a:t>
            </a:r>
            <a:r>
              <a:rPr lang="en-US" altLang="en-US" sz="1600" b="1" dirty="0">
                <a:solidFill>
                  <a:schemeClr val="accent2"/>
                </a:solidFill>
              </a:rPr>
              <a:t>(</a:t>
            </a:r>
            <a:r>
              <a:rPr lang="zh-CN" altLang="en-US" sz="1600" b="1" dirty="0">
                <a:solidFill>
                  <a:schemeClr val="accent2"/>
                </a:solidFill>
              </a:rPr>
              <a:t>馬和</a:t>
            </a:r>
            <a:r>
              <a:rPr lang="en-US" altLang="en-US" sz="1600" b="1" dirty="0">
                <a:solidFill>
                  <a:schemeClr val="accent2"/>
                </a:solidFill>
              </a:rPr>
              <a:t>)</a:t>
            </a:r>
            <a:r>
              <a:rPr lang="ko-KR" altLang="en-US" sz="1600" b="1" dirty="0"/>
              <a:t>라는</a:t>
            </a:r>
            <a:r>
              <a:rPr lang="en-US" altLang="en-US" sz="1600" b="1" dirty="0"/>
              <a:t> </a:t>
            </a:r>
            <a:r>
              <a:rPr lang="ko-KR" altLang="en-US" sz="1600" b="1" dirty="0"/>
              <a:t>이름으로</a:t>
            </a:r>
            <a:r>
              <a:rPr lang="en-US" altLang="en-US" sz="1600" b="1" dirty="0"/>
              <a:t> </a:t>
            </a:r>
            <a:r>
              <a:rPr lang="ko-KR" altLang="en-US" sz="1600" b="1" dirty="0"/>
              <a:t>태어났다</a:t>
            </a:r>
            <a:r>
              <a:rPr lang="en-US" altLang="en-US" sz="1600" b="1" dirty="0"/>
              <a:t>. </a:t>
            </a:r>
            <a:r>
              <a:rPr lang="ko-KR" altLang="en-US" sz="1600" b="1" dirty="0"/>
              <a:t>그는</a:t>
            </a:r>
            <a:r>
              <a:rPr lang="en-US" altLang="en-US" sz="1600" b="1" dirty="0"/>
              <a:t> </a:t>
            </a:r>
            <a:r>
              <a:rPr lang="ko-KR" altLang="en-US" sz="1600" b="1" dirty="0"/>
              <a:t>형</a:t>
            </a:r>
            <a:r>
              <a:rPr lang="en-US" altLang="en-US" sz="1600" b="1" dirty="0"/>
              <a:t> </a:t>
            </a:r>
            <a:r>
              <a:rPr lang="ko-KR" altLang="en-US" sz="1600" b="1" dirty="0"/>
              <a:t>한</a:t>
            </a:r>
            <a:r>
              <a:rPr lang="en-US" altLang="en-US" sz="1600" b="1" dirty="0"/>
              <a:t> </a:t>
            </a:r>
            <a:r>
              <a:rPr lang="ko-KR" altLang="en-US" sz="1600" b="1" dirty="0"/>
              <a:t>명과</a:t>
            </a:r>
            <a:r>
              <a:rPr lang="en-US" altLang="en-US" sz="1600" b="1" dirty="0"/>
              <a:t> </a:t>
            </a:r>
            <a:r>
              <a:rPr lang="ko-KR" altLang="en-US" sz="1600" b="1" dirty="0"/>
              <a:t>누이</a:t>
            </a:r>
            <a:r>
              <a:rPr lang="en-US" altLang="en-US" sz="1600" b="1" dirty="0"/>
              <a:t> </a:t>
            </a:r>
            <a:r>
              <a:rPr lang="ko-KR" altLang="en-US" sz="1600" b="1" dirty="0"/>
              <a:t>네</a:t>
            </a:r>
            <a:r>
              <a:rPr lang="en-US" altLang="en-US" sz="1600" b="1" dirty="0"/>
              <a:t> </a:t>
            </a:r>
            <a:r>
              <a:rPr lang="ko-KR" altLang="en-US" sz="1600" b="1" dirty="0"/>
              <a:t>명이</a:t>
            </a:r>
            <a:r>
              <a:rPr lang="en-US" altLang="en-US" sz="1600" b="1" dirty="0"/>
              <a:t> </a:t>
            </a:r>
            <a:r>
              <a:rPr lang="ko-KR" altLang="en-US" sz="1600" b="1" dirty="0"/>
              <a:t>있었다</a:t>
            </a:r>
            <a:r>
              <a:rPr lang="en-US" altLang="en-US" sz="1600" b="1" dirty="0"/>
              <a:t>.</a:t>
            </a:r>
            <a:endParaRPr lang="en-US" altLang="en-US" sz="1600" b="1" dirty="0"/>
          </a:p>
          <a:p>
            <a:pPr fontAlgn="base" latinLnBrk="0"/>
            <a:r>
              <a:rPr lang="ko-KR" altLang="en-US" sz="1600" b="1" dirty="0"/>
              <a:t>성인이</a:t>
            </a:r>
            <a:r>
              <a:rPr lang="en-US" altLang="en-US" sz="1600" b="1" dirty="0"/>
              <a:t> </a:t>
            </a:r>
            <a:r>
              <a:rPr lang="ko-KR" altLang="en-US" sz="1600" b="1" dirty="0"/>
              <a:t>된</a:t>
            </a:r>
            <a:r>
              <a:rPr lang="en-US" altLang="en-US" sz="1600" b="1" dirty="0"/>
              <a:t> </a:t>
            </a:r>
            <a:r>
              <a:rPr lang="ko-KR" altLang="en-US" sz="1600" b="1" dirty="0"/>
              <a:t>후</a:t>
            </a:r>
            <a:r>
              <a:rPr lang="en-US" altLang="en-US" sz="1600" b="1" dirty="0"/>
              <a:t> </a:t>
            </a:r>
            <a:r>
              <a:rPr lang="ko-KR" altLang="en-US" sz="1600" b="1" dirty="0"/>
              <a:t>정화는</a:t>
            </a:r>
            <a:r>
              <a:rPr lang="en-US" altLang="en-US" sz="1600" b="1" dirty="0"/>
              <a:t> </a:t>
            </a:r>
            <a:r>
              <a:rPr lang="ko-KR" altLang="en-US" sz="1600" b="1" dirty="0"/>
              <a:t>포용적이며</a:t>
            </a:r>
            <a:r>
              <a:rPr lang="en-US" altLang="en-US" sz="1600" b="1" dirty="0"/>
              <a:t> </a:t>
            </a:r>
            <a:r>
              <a:rPr lang="ko-KR" altLang="en-US" sz="1600" b="1" dirty="0"/>
              <a:t>혼합적인</a:t>
            </a:r>
            <a:r>
              <a:rPr lang="en-US" altLang="en-US" sz="1600" b="1" dirty="0"/>
              <a:t> </a:t>
            </a:r>
            <a:r>
              <a:rPr lang="ko-KR" altLang="en-US" sz="1600" b="1" dirty="0"/>
              <a:t>종교관을</a:t>
            </a:r>
            <a:r>
              <a:rPr lang="en-US" altLang="en-US" sz="1600" b="1" dirty="0"/>
              <a:t> </a:t>
            </a:r>
            <a:r>
              <a:rPr lang="ko-KR" altLang="en-US" sz="1600" b="1" dirty="0"/>
              <a:t>지니게</a:t>
            </a:r>
            <a:r>
              <a:rPr lang="en-US" altLang="en-US" sz="1600" b="1" dirty="0"/>
              <a:t> </a:t>
            </a:r>
            <a:r>
              <a:rPr lang="ko-KR" altLang="en-US" sz="1600" b="1" dirty="0"/>
              <a:t>되었다</a:t>
            </a:r>
            <a:r>
              <a:rPr lang="en-US" altLang="en-US" sz="1600" b="1" dirty="0"/>
              <a:t>. </a:t>
            </a:r>
            <a:r>
              <a:rPr lang="ko-KR" altLang="en-US" sz="1600" b="1" dirty="0"/>
              <a:t>류자항비</a:t>
            </a:r>
            <a:r>
              <a:rPr lang="en-US" altLang="en-US" sz="1600" b="1" dirty="0"/>
              <a:t>(</a:t>
            </a:r>
            <a:r>
              <a:rPr lang="zh-CN" altLang="en-US" sz="1600" b="1" dirty="0"/>
              <a:t>劉家港碑</a:t>
            </a:r>
            <a:r>
              <a:rPr lang="en-US" altLang="en-US" sz="1600" b="1" dirty="0"/>
              <a:t>) </a:t>
            </a:r>
            <a:r>
              <a:rPr lang="ko-KR" altLang="en-US" sz="1600" b="1" dirty="0"/>
              <a:t>및</a:t>
            </a:r>
            <a:r>
              <a:rPr lang="en-US" altLang="en-US" sz="1600" b="1" dirty="0"/>
              <a:t> </a:t>
            </a:r>
            <a:r>
              <a:rPr lang="ko-KR" altLang="en-US" sz="1600" b="1" dirty="0"/>
              <a:t>창러비</a:t>
            </a:r>
            <a:r>
              <a:rPr lang="en-US" altLang="en-US" sz="1600" b="1" dirty="0"/>
              <a:t>(</a:t>
            </a:r>
            <a:r>
              <a:rPr lang="zh-CN" altLang="en-US" sz="1600" b="1" dirty="0"/>
              <a:t>長樂碑</a:t>
            </a:r>
            <a:r>
              <a:rPr lang="en-US" altLang="en-US" sz="1600" b="1" dirty="0"/>
              <a:t>)</a:t>
            </a:r>
            <a:r>
              <a:rPr lang="ko-KR" altLang="en-US" sz="1600" b="1" dirty="0"/>
              <a:t>에</a:t>
            </a:r>
            <a:r>
              <a:rPr lang="en-US" altLang="en-US" sz="1600" b="1" dirty="0"/>
              <a:t> </a:t>
            </a:r>
            <a:r>
              <a:rPr lang="ko-KR" altLang="en-US" sz="1600" b="1" dirty="0"/>
              <a:t>따르면</a:t>
            </a:r>
            <a:r>
              <a:rPr lang="en-US" altLang="en-US" sz="1600" b="1" dirty="0"/>
              <a:t>, </a:t>
            </a:r>
            <a:r>
              <a:rPr lang="ko-KR" altLang="en-US" sz="1600" b="1" dirty="0">
                <a:solidFill>
                  <a:schemeClr val="accent2"/>
                </a:solidFill>
              </a:rPr>
              <a:t>그는</a:t>
            </a:r>
            <a:r>
              <a:rPr lang="en-US" altLang="en-US" sz="1600" b="1" dirty="0">
                <a:solidFill>
                  <a:schemeClr val="accent2"/>
                </a:solidFill>
              </a:rPr>
              <a:t> </a:t>
            </a:r>
            <a:r>
              <a:rPr lang="ko-KR" altLang="en-US" sz="1600" b="1" dirty="0">
                <a:solidFill>
                  <a:schemeClr val="accent2"/>
                </a:solidFill>
              </a:rPr>
              <a:t>항해자와</a:t>
            </a:r>
            <a:r>
              <a:rPr lang="en-US" altLang="en-US" sz="1600" b="1" dirty="0">
                <a:solidFill>
                  <a:schemeClr val="accent2"/>
                </a:solidFill>
              </a:rPr>
              <a:t> </a:t>
            </a:r>
            <a:r>
              <a:rPr lang="ko-KR" altLang="en-US" sz="1600" b="1" dirty="0">
                <a:solidFill>
                  <a:schemeClr val="accent2"/>
                </a:solidFill>
              </a:rPr>
              <a:t>선원들의</a:t>
            </a:r>
            <a:r>
              <a:rPr lang="en-US" altLang="en-US" sz="1600" b="1" dirty="0">
                <a:solidFill>
                  <a:schemeClr val="accent2"/>
                </a:solidFill>
              </a:rPr>
              <a:t> </a:t>
            </a:r>
            <a:r>
              <a:rPr lang="ko-KR" altLang="en-US" sz="1600" b="1" dirty="0">
                <a:solidFill>
                  <a:schemeClr val="accent2"/>
                </a:solidFill>
              </a:rPr>
              <a:t>수호신인</a:t>
            </a:r>
            <a:r>
              <a:rPr lang="en-US" altLang="en-US" sz="1600" b="1" dirty="0">
                <a:solidFill>
                  <a:schemeClr val="accent2"/>
                </a:solidFill>
              </a:rPr>
              <a:t> ‘</a:t>
            </a:r>
            <a:r>
              <a:rPr lang="ko-KR" altLang="en-US" sz="1600" b="1" dirty="0">
                <a:solidFill>
                  <a:schemeClr val="accent2"/>
                </a:solidFill>
              </a:rPr>
              <a:t>천비</a:t>
            </a:r>
            <a:r>
              <a:rPr lang="en-US" altLang="en-US" sz="1600" b="1" dirty="0">
                <a:solidFill>
                  <a:schemeClr val="accent2"/>
                </a:solidFill>
              </a:rPr>
              <a:t>(</a:t>
            </a:r>
            <a:r>
              <a:rPr lang="zh-CN" altLang="en-US" sz="1600" b="1" dirty="0">
                <a:solidFill>
                  <a:schemeClr val="accent2"/>
                </a:solidFill>
              </a:rPr>
              <a:t>天妃</a:t>
            </a:r>
            <a:r>
              <a:rPr lang="en-US" altLang="en-US" sz="1600" b="1" dirty="0">
                <a:solidFill>
                  <a:schemeClr val="accent2"/>
                </a:solidFill>
              </a:rPr>
              <a:t>, </a:t>
            </a:r>
            <a:r>
              <a:rPr lang="ko-KR" altLang="en-US" sz="1600" b="1" dirty="0">
                <a:solidFill>
                  <a:schemeClr val="accent2"/>
                </a:solidFill>
              </a:rPr>
              <a:t>마쭈</a:t>
            </a:r>
            <a:r>
              <a:rPr lang="en-US" altLang="en-US" sz="1600" b="1" dirty="0">
                <a:solidFill>
                  <a:schemeClr val="accent2"/>
                </a:solidFill>
              </a:rPr>
              <a:t>)’</a:t>
            </a:r>
            <a:r>
              <a:rPr lang="ko-KR" altLang="en-US" sz="1600" b="1" dirty="0">
                <a:solidFill>
                  <a:schemeClr val="accent2"/>
                </a:solidFill>
              </a:rPr>
              <a:t>에</a:t>
            </a:r>
            <a:r>
              <a:rPr lang="en-US" altLang="en-US" sz="1600" b="1" dirty="0">
                <a:solidFill>
                  <a:schemeClr val="accent2"/>
                </a:solidFill>
              </a:rPr>
              <a:t> </a:t>
            </a:r>
            <a:r>
              <a:rPr lang="ko-KR" altLang="en-US" sz="1600" b="1" dirty="0">
                <a:solidFill>
                  <a:schemeClr val="accent2"/>
                </a:solidFill>
              </a:rPr>
              <a:t>대한</a:t>
            </a:r>
            <a:r>
              <a:rPr lang="en-US" altLang="en-US" sz="1600" b="1" dirty="0">
                <a:solidFill>
                  <a:schemeClr val="accent2"/>
                </a:solidFill>
              </a:rPr>
              <a:t> </a:t>
            </a:r>
            <a:r>
              <a:rPr lang="ko-KR" altLang="en-US" sz="1600" b="1" dirty="0">
                <a:solidFill>
                  <a:schemeClr val="accent2"/>
                </a:solidFill>
              </a:rPr>
              <a:t>신앙을</a:t>
            </a:r>
            <a:r>
              <a:rPr lang="en-US" altLang="en-US" sz="1600" b="1" dirty="0">
                <a:solidFill>
                  <a:schemeClr val="accent2"/>
                </a:solidFill>
              </a:rPr>
              <a:t> </a:t>
            </a:r>
            <a:r>
              <a:rPr lang="ko-KR" altLang="en-US" sz="1600" b="1" dirty="0">
                <a:solidFill>
                  <a:schemeClr val="accent2"/>
                </a:solidFill>
              </a:rPr>
              <a:t>주요하게</a:t>
            </a:r>
            <a:r>
              <a:rPr lang="en-US" altLang="en-US" sz="1600" b="1" dirty="0">
                <a:solidFill>
                  <a:schemeClr val="accent2"/>
                </a:solidFill>
              </a:rPr>
              <a:t> </a:t>
            </a:r>
            <a:r>
              <a:rPr lang="ko-KR" altLang="en-US" sz="1600" b="1" dirty="0">
                <a:solidFill>
                  <a:schemeClr val="accent2"/>
                </a:solidFill>
              </a:rPr>
              <a:t>여겼으며</a:t>
            </a:r>
            <a:r>
              <a:rPr lang="en-US" altLang="en-US" sz="1600" b="1" dirty="0">
                <a:solidFill>
                  <a:schemeClr val="accent2"/>
                </a:solidFill>
              </a:rPr>
              <a:t>, </a:t>
            </a:r>
            <a:r>
              <a:rPr lang="ko-KR" altLang="en-US" sz="1600" b="1" dirty="0">
                <a:solidFill>
                  <a:schemeClr val="accent2"/>
                </a:solidFill>
              </a:rPr>
              <a:t>이는</a:t>
            </a:r>
            <a:r>
              <a:rPr lang="en-US" altLang="en-US" sz="1600" b="1" dirty="0">
                <a:solidFill>
                  <a:schemeClr val="accent2"/>
                </a:solidFill>
              </a:rPr>
              <a:t> </a:t>
            </a:r>
            <a:r>
              <a:rPr lang="ko-KR" altLang="en-US" sz="1600" b="1" dirty="0">
                <a:solidFill>
                  <a:schemeClr val="accent2"/>
                </a:solidFill>
              </a:rPr>
              <a:t>명나라</a:t>
            </a:r>
            <a:r>
              <a:rPr lang="en-US" altLang="en-US" sz="1600" b="1" dirty="0">
                <a:solidFill>
                  <a:schemeClr val="accent2"/>
                </a:solidFill>
              </a:rPr>
              <a:t> </a:t>
            </a:r>
            <a:r>
              <a:rPr lang="ko-KR" altLang="en-US" sz="1600" b="1" dirty="0">
                <a:solidFill>
                  <a:schemeClr val="accent2"/>
                </a:solidFill>
              </a:rPr>
              <a:t>보선</a:t>
            </a:r>
            <a:r>
              <a:rPr lang="en-US" altLang="en-US" sz="1600" b="1" dirty="0">
                <a:solidFill>
                  <a:schemeClr val="accent2"/>
                </a:solidFill>
              </a:rPr>
              <a:t>(</a:t>
            </a:r>
            <a:r>
              <a:rPr lang="zh-CN" altLang="en-US" sz="1600" b="1" dirty="0">
                <a:solidFill>
                  <a:schemeClr val="accent2"/>
                </a:solidFill>
              </a:rPr>
              <a:t>寶船</a:t>
            </a:r>
            <a:r>
              <a:rPr lang="en-US" altLang="en-US" sz="1600" b="1" dirty="0">
                <a:solidFill>
                  <a:schemeClr val="accent2"/>
                </a:solidFill>
              </a:rPr>
              <a:t>) </a:t>
            </a:r>
            <a:r>
              <a:rPr lang="ko-KR" altLang="en-US" sz="1600" b="1" dirty="0">
                <a:solidFill>
                  <a:schemeClr val="accent2"/>
                </a:solidFill>
              </a:rPr>
              <a:t>함대의</a:t>
            </a:r>
            <a:r>
              <a:rPr lang="en-US" altLang="en-US" sz="1600" b="1" dirty="0">
                <a:solidFill>
                  <a:schemeClr val="accent2"/>
                </a:solidFill>
              </a:rPr>
              <a:t> </a:t>
            </a:r>
            <a:r>
              <a:rPr lang="ko-KR" altLang="en-US" sz="1600" b="1" dirty="0">
                <a:solidFill>
                  <a:schemeClr val="accent2"/>
                </a:solidFill>
              </a:rPr>
              <a:t>항해에서</a:t>
            </a:r>
            <a:r>
              <a:rPr lang="en-US" altLang="en-US" sz="1600" b="1" dirty="0">
                <a:solidFill>
                  <a:schemeClr val="accent2"/>
                </a:solidFill>
              </a:rPr>
              <a:t> </a:t>
            </a:r>
            <a:r>
              <a:rPr lang="ko-KR" altLang="en-US" sz="1600" b="1" dirty="0">
                <a:solidFill>
                  <a:schemeClr val="accent2"/>
                </a:solidFill>
              </a:rPr>
              <a:t>천비가</a:t>
            </a:r>
            <a:r>
              <a:rPr lang="en-US" altLang="en-US" sz="1600" b="1" dirty="0">
                <a:solidFill>
                  <a:schemeClr val="accent2"/>
                </a:solidFill>
              </a:rPr>
              <a:t> </a:t>
            </a:r>
            <a:r>
              <a:rPr lang="ko-KR" altLang="en-US" sz="1600" b="1" dirty="0">
                <a:solidFill>
                  <a:schemeClr val="accent2"/>
                </a:solidFill>
              </a:rPr>
              <a:t>중심적인</a:t>
            </a:r>
            <a:r>
              <a:rPr lang="en-US" altLang="en-US" sz="1600" b="1" dirty="0">
                <a:solidFill>
                  <a:schemeClr val="accent2"/>
                </a:solidFill>
              </a:rPr>
              <a:t> </a:t>
            </a:r>
            <a:r>
              <a:rPr lang="ko-KR" altLang="en-US" sz="1600" b="1" dirty="0">
                <a:solidFill>
                  <a:schemeClr val="accent2"/>
                </a:solidFill>
              </a:rPr>
              <a:t>역할을</a:t>
            </a:r>
            <a:r>
              <a:rPr lang="en-US" altLang="en-US" sz="1600" b="1" dirty="0">
                <a:solidFill>
                  <a:schemeClr val="accent2"/>
                </a:solidFill>
              </a:rPr>
              <a:t> </a:t>
            </a:r>
            <a:r>
              <a:rPr lang="ko-KR" altLang="en-US" sz="1600" b="1" dirty="0">
                <a:solidFill>
                  <a:schemeClr val="accent2"/>
                </a:solidFill>
              </a:rPr>
              <a:t>차지했음을</a:t>
            </a:r>
            <a:r>
              <a:rPr lang="en-US" altLang="en-US" sz="1600" b="1" dirty="0">
                <a:solidFill>
                  <a:schemeClr val="accent2"/>
                </a:solidFill>
              </a:rPr>
              <a:t> </a:t>
            </a:r>
            <a:r>
              <a:rPr lang="ko-KR" altLang="en-US" sz="1600" b="1" dirty="0">
                <a:solidFill>
                  <a:schemeClr val="accent2"/>
                </a:solidFill>
              </a:rPr>
              <a:t>시사한다</a:t>
            </a:r>
            <a:r>
              <a:rPr lang="en-US" altLang="en-US" sz="1600" b="1" dirty="0">
                <a:solidFill>
                  <a:schemeClr val="accent2"/>
                </a:solidFill>
              </a:rPr>
              <a:t>.</a:t>
            </a:r>
            <a:endParaRPr lang="en-US" altLang="en-US" sz="1600" b="1" dirty="0">
              <a:solidFill>
                <a:schemeClr val="accent2"/>
              </a:solidFill>
            </a:endParaRPr>
          </a:p>
          <a:p>
            <a:pPr fontAlgn="base" latinLnBrk="0"/>
            <a:endParaRPr lang="en-US" altLang="en-US" sz="1600" b="1" dirty="0"/>
          </a:p>
          <a:p>
            <a:pPr fontAlgn="base" latinLnBrk="0"/>
            <a:r>
              <a:rPr lang="ko-KR" altLang="en-US" sz="1600" b="1" dirty="0"/>
              <a:t>역사학자</a:t>
            </a:r>
            <a:r>
              <a:rPr lang="en-US" altLang="en-US" sz="1600" b="1" dirty="0"/>
              <a:t> </a:t>
            </a:r>
            <a:r>
              <a:rPr lang="ko-KR" altLang="en-US" sz="1600" b="1" dirty="0"/>
              <a:t>존</a:t>
            </a:r>
            <a:r>
              <a:rPr lang="en-US" altLang="en-US" sz="1600" b="1" dirty="0"/>
              <a:t> </a:t>
            </a:r>
            <a:r>
              <a:rPr lang="ko-KR" altLang="en-US" sz="1600" b="1" dirty="0"/>
              <a:t>가이</a:t>
            </a:r>
            <a:r>
              <a:rPr lang="en-US" altLang="en-US" sz="1600" b="1" dirty="0"/>
              <a:t>(John Guy)</a:t>
            </a:r>
            <a:r>
              <a:rPr lang="ko-KR" altLang="en-US" sz="1600" b="1" dirty="0"/>
              <a:t>는</a:t>
            </a:r>
            <a:r>
              <a:rPr lang="en-US" altLang="en-US" sz="1600" b="1" dirty="0"/>
              <a:t> </a:t>
            </a:r>
            <a:r>
              <a:rPr lang="ko-KR" altLang="en-US" sz="1600" b="1" dirty="0"/>
              <a:t>다음과</a:t>
            </a:r>
            <a:r>
              <a:rPr lang="en-US" altLang="en-US" sz="1600" b="1" dirty="0"/>
              <a:t> </a:t>
            </a:r>
            <a:r>
              <a:rPr lang="ko-KR" altLang="en-US" sz="1600" b="1" dirty="0"/>
              <a:t>같이</a:t>
            </a:r>
            <a:r>
              <a:rPr lang="en-US" altLang="en-US" sz="1600" b="1" dirty="0"/>
              <a:t> </a:t>
            </a:r>
            <a:r>
              <a:rPr lang="ko-KR" altLang="en-US" sz="1600" b="1" dirty="0"/>
              <a:t>언급한다</a:t>
            </a:r>
            <a:r>
              <a:rPr lang="en-US" altLang="en-US" sz="1600" b="1" dirty="0"/>
              <a:t>. “15</a:t>
            </a:r>
            <a:r>
              <a:rPr lang="ko-KR" altLang="en-US" sz="1600" b="1" dirty="0"/>
              <a:t>세기</a:t>
            </a:r>
            <a:r>
              <a:rPr lang="en-US" altLang="en-US" sz="1600" b="1" dirty="0"/>
              <a:t> </a:t>
            </a:r>
            <a:r>
              <a:rPr lang="ko-KR" altLang="en-US" sz="1600" b="1" dirty="0"/>
              <a:t>초</a:t>
            </a:r>
            <a:r>
              <a:rPr lang="en-US" altLang="en-US" sz="1600" b="1" dirty="0"/>
              <a:t> ‘</a:t>
            </a:r>
            <a:r>
              <a:rPr lang="ko-KR" altLang="en-US" sz="1600" b="1" dirty="0"/>
              <a:t>서양</a:t>
            </a:r>
            <a:r>
              <a:rPr lang="en-US" altLang="en-US" sz="1600" b="1" dirty="0"/>
              <a:t>(</a:t>
            </a:r>
            <a:r>
              <a:rPr lang="zh-CN" altLang="en-US" sz="1600" b="1" dirty="0"/>
              <a:t>西洋</a:t>
            </a:r>
            <a:r>
              <a:rPr lang="en-US" altLang="en-US" sz="1600" b="1" dirty="0"/>
              <a:t>, </a:t>
            </a:r>
            <a:r>
              <a:rPr lang="ko-KR" altLang="en-US" sz="1600" b="1" dirty="0"/>
              <a:t>즉</a:t>
            </a:r>
            <a:r>
              <a:rPr lang="en-US" altLang="en-US" sz="1600" b="1" dirty="0"/>
              <a:t> </a:t>
            </a:r>
            <a:r>
              <a:rPr lang="ko-KR" altLang="en-US" sz="1600" b="1" dirty="0"/>
              <a:t>인도양</a:t>
            </a:r>
            <a:r>
              <a:rPr lang="en-US" altLang="en-US" sz="1600" b="1" dirty="0"/>
              <a:t>)’</a:t>
            </a:r>
            <a:r>
              <a:rPr lang="ko-KR" altLang="en-US" sz="1600" b="1" dirty="0"/>
              <a:t>을</a:t>
            </a:r>
            <a:r>
              <a:rPr lang="en-US" altLang="en-US" sz="1600" b="1" dirty="0"/>
              <a:t> </a:t>
            </a:r>
            <a:r>
              <a:rPr lang="ko-KR" altLang="en-US" sz="1600" b="1" dirty="0"/>
              <a:t>향한</a:t>
            </a:r>
            <a:r>
              <a:rPr lang="en-US" altLang="en-US" sz="1600" b="1" dirty="0"/>
              <a:t> </a:t>
            </a:r>
            <a:r>
              <a:rPr lang="ko-KR" altLang="en-US" sz="1600" b="1" dirty="0"/>
              <a:t>대원정을</a:t>
            </a:r>
            <a:r>
              <a:rPr lang="en-US" altLang="en-US" sz="1600" b="1" dirty="0"/>
              <a:t> </a:t>
            </a:r>
            <a:r>
              <a:rPr lang="ko-KR" altLang="en-US" sz="1600" b="1" dirty="0"/>
              <a:t>이끈</a:t>
            </a:r>
            <a:r>
              <a:rPr lang="en-US" altLang="en-US" sz="1600" b="1" dirty="0"/>
              <a:t> </a:t>
            </a:r>
            <a:r>
              <a:rPr lang="ko-KR" altLang="en-US" sz="1600" b="1" dirty="0"/>
              <a:t>무슬림</a:t>
            </a:r>
            <a:r>
              <a:rPr lang="en-US" altLang="en-US" sz="1600" b="1" dirty="0"/>
              <a:t> </a:t>
            </a:r>
            <a:r>
              <a:rPr lang="ko-KR" altLang="en-US" sz="1600" b="1" dirty="0"/>
              <a:t>환관</a:t>
            </a:r>
            <a:r>
              <a:rPr lang="en-US" altLang="en-US" sz="1600" b="1" dirty="0"/>
              <a:t> </a:t>
            </a:r>
            <a:r>
              <a:rPr lang="ko-KR" altLang="en-US" sz="1600" b="1" dirty="0"/>
              <a:t>정화는</a:t>
            </a:r>
            <a:r>
              <a:rPr lang="en-US" altLang="en-US" sz="1600" b="1" dirty="0"/>
              <a:t> </a:t>
            </a:r>
            <a:r>
              <a:rPr lang="ko-KR" altLang="en-US" sz="1600" b="1" dirty="0"/>
              <a:t>항해에</a:t>
            </a:r>
            <a:r>
              <a:rPr lang="en-US" altLang="en-US" sz="1600" b="1" dirty="0"/>
              <a:t> </a:t>
            </a:r>
            <a:r>
              <a:rPr lang="ko-KR" altLang="en-US" sz="1600" b="1" dirty="0"/>
              <a:t>앞서</a:t>
            </a:r>
            <a:r>
              <a:rPr lang="en-US" altLang="en-US" sz="1600" b="1" dirty="0"/>
              <a:t> </a:t>
            </a:r>
            <a:r>
              <a:rPr lang="ko-KR" altLang="en-US" sz="1600" b="1" dirty="0"/>
              <a:t>신성한</a:t>
            </a:r>
            <a:r>
              <a:rPr lang="en-US" altLang="en-US" sz="1600" b="1" dirty="0"/>
              <a:t> </a:t>
            </a:r>
            <a:r>
              <a:rPr lang="ko-KR" altLang="en-US" sz="1600" b="1" dirty="0"/>
              <a:t>여성</a:t>
            </a:r>
            <a:r>
              <a:rPr lang="en-US" altLang="en-US" sz="1600" b="1" dirty="0"/>
              <a:t>(</a:t>
            </a:r>
            <a:r>
              <a:rPr lang="zh-CN" altLang="en-US" sz="1600" b="1" dirty="0"/>
              <a:t>天妃</a:t>
            </a:r>
            <a:r>
              <a:rPr lang="en-US" altLang="en-US" sz="1600" b="1" dirty="0"/>
              <a:t>)</a:t>
            </a:r>
            <a:r>
              <a:rPr lang="ko-KR" altLang="en-US" sz="1600" b="1" dirty="0"/>
              <a:t>의</a:t>
            </a:r>
            <a:r>
              <a:rPr lang="en-US" altLang="en-US" sz="1600" b="1" dirty="0"/>
              <a:t> </a:t>
            </a:r>
            <a:r>
              <a:rPr lang="ko-KR" altLang="en-US" sz="1600" b="1" dirty="0"/>
              <a:t>보호를</a:t>
            </a:r>
            <a:r>
              <a:rPr lang="en-US" altLang="en-US" sz="1600" b="1" dirty="0"/>
              <a:t> </a:t>
            </a:r>
            <a:r>
              <a:rPr lang="ko-KR" altLang="en-US" sz="1600" b="1" dirty="0"/>
              <a:t>기원하였으며</a:t>
            </a:r>
            <a:r>
              <a:rPr lang="en-US" altLang="en-US" sz="1600" b="1" dirty="0"/>
              <a:t>, </a:t>
            </a:r>
            <a:r>
              <a:rPr lang="ko-KR" altLang="en-US" sz="1600" b="1" dirty="0"/>
              <a:t>또한</a:t>
            </a:r>
            <a:r>
              <a:rPr lang="en-US" altLang="en-US" sz="1600" b="1" dirty="0"/>
              <a:t> </a:t>
            </a:r>
            <a:r>
              <a:rPr lang="ko-KR" altLang="en-US" sz="1600" b="1" dirty="0"/>
              <a:t>취안저우</a:t>
            </a:r>
            <a:r>
              <a:rPr lang="en-US" altLang="en-US" sz="1600" b="1" dirty="0"/>
              <a:t>(</a:t>
            </a:r>
            <a:r>
              <a:rPr lang="zh-CN" altLang="en-US" sz="1600" b="1" dirty="0"/>
              <a:t>泉州</a:t>
            </a:r>
            <a:r>
              <a:rPr lang="en-US" altLang="en-US" sz="1600" b="1" dirty="0"/>
              <a:t>) </a:t>
            </a:r>
            <a:r>
              <a:rPr lang="ko-KR" altLang="en-US" sz="1600" b="1" dirty="0"/>
              <a:t>시</a:t>
            </a:r>
            <a:r>
              <a:rPr lang="en-US" altLang="en-US" sz="1600" b="1" dirty="0"/>
              <a:t> </a:t>
            </a:r>
            <a:r>
              <a:rPr lang="ko-KR" altLang="en-US" sz="1600" b="1" dirty="0"/>
              <a:t>외곽</a:t>
            </a:r>
            <a:r>
              <a:rPr lang="en-US" altLang="en-US" sz="1600" b="1" dirty="0"/>
              <a:t> </a:t>
            </a:r>
            <a:r>
              <a:rPr lang="ko-KR" altLang="en-US" sz="1600" b="1" dirty="0"/>
              <a:t>영산</a:t>
            </a:r>
            <a:r>
              <a:rPr lang="en-US" altLang="en-US" sz="1600" b="1" dirty="0"/>
              <a:t>(</a:t>
            </a:r>
            <a:r>
              <a:rPr lang="zh-CN" altLang="en-US" sz="1600" b="1" dirty="0"/>
              <a:t>靈山</a:t>
            </a:r>
            <a:r>
              <a:rPr lang="en-US" altLang="en-US" sz="1600" b="1" dirty="0"/>
              <a:t>)</a:t>
            </a:r>
            <a:r>
              <a:rPr lang="ko-KR" altLang="en-US" sz="1600" b="1" dirty="0"/>
              <a:t>의</a:t>
            </a:r>
            <a:r>
              <a:rPr lang="en-US" altLang="en-US" sz="1600" b="1" dirty="0"/>
              <a:t> </a:t>
            </a:r>
            <a:r>
              <a:rPr lang="ko-KR" altLang="en-US" sz="1600" b="1" dirty="0"/>
              <a:t>무슬림</a:t>
            </a:r>
            <a:r>
              <a:rPr lang="en-US" altLang="en-US" sz="1600" b="1" dirty="0"/>
              <a:t> </a:t>
            </a:r>
            <a:r>
              <a:rPr lang="ko-KR" altLang="en-US" sz="1600" b="1" dirty="0"/>
              <a:t>성인들의</a:t>
            </a:r>
            <a:r>
              <a:rPr lang="en-US" altLang="en-US" sz="1600" b="1" dirty="0"/>
              <a:t> </a:t>
            </a:r>
            <a:r>
              <a:rPr lang="ko-KR" altLang="en-US" sz="1600" b="1" dirty="0"/>
              <a:t>묘소에도</a:t>
            </a:r>
            <a:r>
              <a:rPr lang="en-US" altLang="en-US" sz="1600" b="1" dirty="0"/>
              <a:t> </a:t>
            </a:r>
            <a:r>
              <a:rPr lang="ko-KR" altLang="en-US" sz="1600" b="1" dirty="0"/>
              <a:t>참배하였다</a:t>
            </a:r>
            <a:r>
              <a:rPr lang="en-US" altLang="en-US" sz="1600" b="1" dirty="0"/>
              <a:t>.” (Guy, 2010).</a:t>
            </a:r>
            <a:endParaRPr lang="en-US" altLang="en-US" sz="1600" b="1" dirty="0"/>
          </a:p>
          <a:p>
            <a:pPr fontAlgn="base" latinLnBrk="0"/>
            <a:endParaRPr lang="en-US" altLang="en-US" sz="1600" b="1" dirty="0"/>
          </a:p>
          <a:p>
            <a:pPr fontAlgn="base" latinLnBrk="0"/>
            <a:r>
              <a:rPr lang="ko-KR" altLang="en-US" sz="1600" b="1" dirty="0"/>
              <a:t>주석</a:t>
            </a:r>
            <a:r>
              <a:rPr lang="en-US" altLang="en-US" sz="1600" b="1" dirty="0"/>
              <a:t> (Footnote)</a:t>
            </a:r>
            <a:endParaRPr lang="en-US" altLang="en-US" sz="1600" b="1" dirty="0"/>
          </a:p>
          <a:p>
            <a:pPr fontAlgn="base" latinLnBrk="0"/>
            <a:r>
              <a:rPr lang="en-US" altLang="en-US" sz="1600" b="1" dirty="0"/>
              <a:t>Guy, J. (2010). Treasures of the World's Cultures: The British Museum after 250 Years. British Museum Press.</a:t>
            </a:r>
            <a:endParaRPr lang="en-US" altLang="en-US" sz="16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normAutofit/>
          </a:bodyPr>
          <a:lstStyle/>
          <a:p>
            <a:pPr fontAlgn="base" latinLnBrk="0"/>
            <a:r>
              <a:rPr lang="en-US" altLang="ko-KR" dirty="0"/>
              <a:t> </a:t>
            </a:r>
            <a:endParaRPr lang="ko-KR" altLang="ko-KR" dirty="0"/>
          </a:p>
          <a:p>
            <a:endParaRPr lang="ko-KR" altLang="en-US" dirty="0"/>
          </a:p>
        </p:txBody>
      </p:sp>
      <p:sp>
        <p:nvSpPr>
          <p:cNvPr id="2" name="제목 1"/>
          <p:cNvSpPr>
            <a:spLocks noGrp="1"/>
          </p:cNvSpPr>
          <p:nvPr>
            <p:ph type="title"/>
          </p:nvPr>
        </p:nvSpPr>
        <p:spPr>
          <a:xfrm>
            <a:off x="395605" y="2421255"/>
            <a:ext cx="8460740" cy="1224280"/>
          </a:xfrm>
        </p:spPr>
        <p:txBody>
          <a:bodyPr>
            <a:normAutofit fontScale="90000"/>
          </a:bodyPr>
          <a:lstStyle/>
          <a:p>
            <a:br>
              <a:rPr lang="en-US" altLang="ko-KR" sz="4000" b="1" dirty="0" smtClean="0"/>
            </a:br>
            <a:r>
              <a:rPr lang="ko-KR" altLang="en-US" sz="3110" dirty="0"/>
              <a:t>인도</a:t>
            </a:r>
            <a:r>
              <a:rPr lang="en-US" altLang="en-US" sz="3110" dirty="0"/>
              <a:t> </a:t>
            </a:r>
            <a:r>
              <a:rPr lang="ko-KR" altLang="en-US" sz="3110" dirty="0"/>
              <a:t>왕국들의</a:t>
            </a:r>
            <a:r>
              <a:rPr lang="en-US" altLang="en-US" sz="3110" dirty="0"/>
              <a:t> </a:t>
            </a:r>
            <a:r>
              <a:rPr lang="ko-KR" altLang="en-US" sz="3110" dirty="0"/>
              <a:t>남중국해</a:t>
            </a:r>
            <a:r>
              <a:rPr lang="en-US" altLang="en-US" sz="3110" dirty="0"/>
              <a:t> </a:t>
            </a:r>
            <a:r>
              <a:rPr lang="ko-KR" altLang="en-US" sz="3110" dirty="0"/>
              <a:t>실제</a:t>
            </a:r>
            <a:r>
              <a:rPr lang="en-US" altLang="en-US" sz="3110" dirty="0"/>
              <a:t> </a:t>
            </a:r>
            <a:r>
              <a:rPr lang="ko-KR" altLang="en-US" sz="3110" dirty="0"/>
              <a:t>항해</a:t>
            </a:r>
            <a:r>
              <a:rPr lang="en-US" altLang="en-US" sz="3110" dirty="0"/>
              <a:t> </a:t>
            </a:r>
            <a:r>
              <a:rPr lang="ko-KR" altLang="en-US" sz="3110" dirty="0"/>
              <a:t>활동</a:t>
            </a:r>
            <a:br>
              <a:rPr lang="ko-KR" altLang="en-US" sz="3110" dirty="0"/>
            </a:br>
            <a:br>
              <a:rPr lang="ko-KR" altLang="ko-KR" dirty="0"/>
            </a:br>
            <a:r>
              <a:rPr lang="ko-KR" altLang="en-US" sz="1780" dirty="0"/>
              <a:t>동남아시아에</a:t>
            </a:r>
            <a:r>
              <a:rPr lang="en-US" altLang="en-US" sz="1780" dirty="0"/>
              <a:t> </a:t>
            </a:r>
            <a:r>
              <a:rPr lang="ko-KR" altLang="en-US" sz="1780" dirty="0"/>
              <a:t>대한</a:t>
            </a:r>
            <a:r>
              <a:rPr lang="en-US" altLang="en-US" sz="1780" dirty="0"/>
              <a:t> </a:t>
            </a:r>
            <a:r>
              <a:rPr lang="ko-KR" altLang="en-US" sz="1780" dirty="0"/>
              <a:t>고대</a:t>
            </a:r>
            <a:r>
              <a:rPr lang="en-US" altLang="en-US" sz="1780" dirty="0"/>
              <a:t> </a:t>
            </a:r>
            <a:r>
              <a:rPr lang="ko-KR" altLang="en-US" sz="1780" dirty="0"/>
              <a:t>인도의</a:t>
            </a:r>
            <a:r>
              <a:rPr lang="en-US" altLang="en-US" sz="1780" dirty="0"/>
              <a:t> </a:t>
            </a:r>
            <a:r>
              <a:rPr lang="ko-KR" altLang="en-US" sz="1780" dirty="0"/>
              <a:t>영향과</a:t>
            </a:r>
            <a:r>
              <a:rPr lang="en-US" altLang="en-US" sz="1780" dirty="0"/>
              <a:t> </a:t>
            </a:r>
            <a:r>
              <a:rPr lang="ko-KR" altLang="en-US" sz="1780" dirty="0"/>
              <a:t>그</a:t>
            </a:r>
            <a:r>
              <a:rPr lang="en-US" altLang="en-US" sz="1780" dirty="0"/>
              <a:t> </a:t>
            </a:r>
            <a:r>
              <a:rPr lang="ko-KR" altLang="en-US" sz="1780" dirty="0"/>
              <a:t>지속성</a:t>
            </a:r>
            <a:br>
              <a:rPr lang="ko-KR" altLang="en-US" sz="1335" dirty="0"/>
            </a:br>
            <a:br>
              <a:rPr lang="en-US" altLang="en-US" sz="1335" dirty="0"/>
            </a:br>
            <a:r>
              <a:rPr lang="en-US" altLang="en-US" sz="1335" dirty="0"/>
              <a:t>   </a:t>
            </a:r>
            <a:r>
              <a:rPr lang="ko-KR" altLang="en-US" sz="1780" dirty="0">
                <a:solidFill>
                  <a:schemeClr val="accent2"/>
                </a:solidFill>
              </a:rPr>
              <a:t>기원전</a:t>
            </a:r>
            <a:r>
              <a:rPr lang="en-US" altLang="en-US" sz="1780" dirty="0">
                <a:solidFill>
                  <a:schemeClr val="accent2"/>
                </a:solidFill>
              </a:rPr>
              <a:t> 290</a:t>
            </a:r>
            <a:r>
              <a:rPr lang="ko-KR" altLang="en-US" sz="1780" dirty="0">
                <a:solidFill>
                  <a:schemeClr val="accent2"/>
                </a:solidFill>
              </a:rPr>
              <a:t>년경부터</a:t>
            </a:r>
            <a:r>
              <a:rPr lang="en-US" altLang="en-US" sz="1780" dirty="0">
                <a:solidFill>
                  <a:schemeClr val="accent2"/>
                </a:solidFill>
              </a:rPr>
              <a:t> </a:t>
            </a:r>
            <a:r>
              <a:rPr lang="ko-KR" altLang="en-US" sz="1780" dirty="0">
                <a:solidFill>
                  <a:schemeClr val="accent2"/>
                </a:solidFill>
              </a:rPr>
              <a:t>서기</a:t>
            </a:r>
            <a:r>
              <a:rPr lang="en-US" altLang="en-US" sz="1780" dirty="0">
                <a:solidFill>
                  <a:schemeClr val="accent2"/>
                </a:solidFill>
              </a:rPr>
              <a:t> 15</a:t>
            </a:r>
            <a:r>
              <a:rPr lang="ko-KR" altLang="en-US" sz="1780" dirty="0">
                <a:solidFill>
                  <a:schemeClr val="accent2"/>
                </a:solidFill>
              </a:rPr>
              <a:t>세기까지</a:t>
            </a:r>
            <a:r>
              <a:rPr lang="en-US" altLang="en-US" sz="1780" dirty="0">
                <a:solidFill>
                  <a:schemeClr val="accent2"/>
                </a:solidFill>
              </a:rPr>
              <a:t> </a:t>
            </a:r>
            <a:r>
              <a:rPr lang="ko-KR" altLang="en-US" sz="1780" dirty="0">
                <a:solidFill>
                  <a:schemeClr val="accent2"/>
                </a:solidFill>
              </a:rPr>
              <a:t>동남아시아는</a:t>
            </a:r>
            <a:r>
              <a:rPr lang="en-US" altLang="en-US" sz="1780" dirty="0">
                <a:solidFill>
                  <a:schemeClr val="accent2"/>
                </a:solidFill>
              </a:rPr>
              <a:t> </a:t>
            </a:r>
            <a:r>
              <a:rPr lang="ko-KR" altLang="en-US" sz="1780" dirty="0">
                <a:solidFill>
                  <a:schemeClr val="accent2"/>
                </a:solidFill>
              </a:rPr>
              <a:t>인도</a:t>
            </a:r>
            <a:r>
              <a:rPr lang="en-US" altLang="en-US" sz="1780" dirty="0">
                <a:solidFill>
                  <a:schemeClr val="accent2"/>
                </a:solidFill>
              </a:rPr>
              <a:t> </a:t>
            </a:r>
            <a:r>
              <a:rPr lang="ko-KR" altLang="en-US" sz="1780" dirty="0">
                <a:solidFill>
                  <a:schemeClr val="accent2"/>
                </a:solidFill>
              </a:rPr>
              <a:t>문명의</a:t>
            </a:r>
            <a:r>
              <a:rPr lang="en-US" altLang="en-US" sz="1780" dirty="0">
                <a:solidFill>
                  <a:schemeClr val="accent2"/>
                </a:solidFill>
              </a:rPr>
              <a:t> </a:t>
            </a:r>
            <a:r>
              <a:rPr lang="ko-KR" altLang="en-US" sz="1780" dirty="0">
                <a:solidFill>
                  <a:schemeClr val="accent2"/>
                </a:solidFill>
              </a:rPr>
              <a:t>지속적인</a:t>
            </a:r>
            <a:r>
              <a:rPr lang="en-US" altLang="en-US" sz="1780" dirty="0">
                <a:solidFill>
                  <a:schemeClr val="accent2"/>
                </a:solidFill>
              </a:rPr>
              <a:t> </a:t>
            </a:r>
            <a:r>
              <a:rPr lang="ko-KR" altLang="en-US" sz="1780" dirty="0">
                <a:solidFill>
                  <a:schemeClr val="accent2"/>
                </a:solidFill>
              </a:rPr>
              <a:t>영향</a:t>
            </a:r>
            <a:r>
              <a:rPr lang="ko-KR" altLang="en-US" sz="1780" dirty="0"/>
              <a:t>을</a:t>
            </a:r>
            <a:r>
              <a:rPr lang="en-US" altLang="en-US" sz="1780" dirty="0"/>
              <a:t> </a:t>
            </a:r>
            <a:r>
              <a:rPr lang="ko-KR" altLang="en-US" sz="1780" dirty="0"/>
              <a:t>받았다</a:t>
            </a:r>
            <a:r>
              <a:rPr lang="en-US" altLang="en-US" sz="1780" dirty="0"/>
              <a:t>. </a:t>
            </a:r>
            <a:r>
              <a:rPr lang="ko-KR" altLang="en-US" sz="1780" dirty="0"/>
              <a:t>특히</a:t>
            </a:r>
            <a:r>
              <a:rPr lang="en-US" altLang="en-US" sz="1780" dirty="0"/>
              <a:t> </a:t>
            </a:r>
            <a:r>
              <a:rPr lang="ko-KR" altLang="en-US" sz="1780" dirty="0">
                <a:solidFill>
                  <a:schemeClr val="accent2"/>
                </a:solidFill>
              </a:rPr>
              <a:t>힌두교와</a:t>
            </a:r>
            <a:r>
              <a:rPr lang="en-US" altLang="en-US" sz="1780" dirty="0">
                <a:solidFill>
                  <a:schemeClr val="accent2"/>
                </a:solidFill>
              </a:rPr>
              <a:t> </a:t>
            </a:r>
            <a:r>
              <a:rPr lang="ko-KR" altLang="en-US" sz="1780" dirty="0">
                <a:solidFill>
                  <a:schemeClr val="accent2"/>
                </a:solidFill>
              </a:rPr>
              <a:t>불교의</a:t>
            </a:r>
            <a:r>
              <a:rPr lang="en-US" altLang="en-US" sz="1780" dirty="0">
                <a:solidFill>
                  <a:schemeClr val="accent2"/>
                </a:solidFill>
              </a:rPr>
              <a:t> </a:t>
            </a:r>
            <a:r>
              <a:rPr lang="ko-KR" altLang="en-US" sz="1780" dirty="0">
                <a:solidFill>
                  <a:schemeClr val="accent2"/>
                </a:solidFill>
              </a:rPr>
              <a:t>종교적</a:t>
            </a:r>
            <a:r>
              <a:rPr lang="en-US" altLang="en-US" sz="1780" dirty="0">
                <a:solidFill>
                  <a:schemeClr val="accent2"/>
                </a:solidFill>
              </a:rPr>
              <a:t>·</a:t>
            </a:r>
            <a:r>
              <a:rPr lang="ko-KR" altLang="en-US" sz="1780" dirty="0">
                <a:solidFill>
                  <a:schemeClr val="accent2"/>
                </a:solidFill>
              </a:rPr>
              <a:t>문화적</a:t>
            </a:r>
            <a:r>
              <a:rPr lang="en-US" altLang="en-US" sz="1780" dirty="0">
                <a:solidFill>
                  <a:schemeClr val="accent2"/>
                </a:solidFill>
              </a:rPr>
              <a:t> </a:t>
            </a:r>
            <a:r>
              <a:rPr lang="ko-KR" altLang="en-US" sz="1780" dirty="0">
                <a:solidFill>
                  <a:schemeClr val="accent2"/>
                </a:solidFill>
              </a:rPr>
              <a:t>요소들은</a:t>
            </a:r>
            <a:r>
              <a:rPr lang="en-US" altLang="en-US" sz="1780" dirty="0">
                <a:solidFill>
                  <a:schemeClr val="accent2"/>
                </a:solidFill>
              </a:rPr>
              <a:t> </a:t>
            </a:r>
            <a:r>
              <a:rPr lang="ko-KR" altLang="en-US" sz="1780" dirty="0">
                <a:solidFill>
                  <a:schemeClr val="accent2"/>
                </a:solidFill>
              </a:rPr>
              <a:t>동남아시아의</a:t>
            </a:r>
            <a:r>
              <a:rPr lang="en-US" altLang="en-US" sz="1780" dirty="0">
                <a:solidFill>
                  <a:schemeClr val="accent2"/>
                </a:solidFill>
              </a:rPr>
              <a:t> </a:t>
            </a:r>
            <a:r>
              <a:rPr lang="ko-KR" altLang="en-US" sz="1780" dirty="0">
                <a:solidFill>
                  <a:schemeClr val="accent2"/>
                </a:solidFill>
              </a:rPr>
              <a:t>왕국들에</a:t>
            </a:r>
            <a:r>
              <a:rPr lang="en-US" altLang="en-US" sz="1780" dirty="0"/>
              <a:t> </a:t>
            </a:r>
            <a:r>
              <a:rPr lang="ko-KR" altLang="en-US" sz="1780" dirty="0"/>
              <a:t>깊숙이</a:t>
            </a:r>
            <a:r>
              <a:rPr lang="en-US" altLang="en-US" sz="1780" dirty="0"/>
              <a:t> </a:t>
            </a:r>
            <a:r>
              <a:rPr lang="ko-KR" altLang="en-US" sz="1780" dirty="0"/>
              <a:t>침투하여</a:t>
            </a:r>
            <a:r>
              <a:rPr lang="en-US" altLang="en-US" sz="1780" dirty="0"/>
              <a:t>, </a:t>
            </a:r>
            <a:r>
              <a:rPr lang="ko-KR" altLang="en-US" sz="1780" dirty="0"/>
              <a:t>후에는</a:t>
            </a:r>
            <a:r>
              <a:rPr lang="en-US" altLang="en-US" sz="1780" dirty="0"/>
              <a:t> </a:t>
            </a:r>
            <a:r>
              <a:rPr lang="ko-KR" altLang="en-US" sz="1780" dirty="0"/>
              <a:t>현지의</a:t>
            </a:r>
            <a:r>
              <a:rPr lang="en-US" altLang="en-US" sz="1780" dirty="0"/>
              <a:t> </a:t>
            </a:r>
            <a:r>
              <a:rPr lang="ko-KR" altLang="en-US" sz="1780" dirty="0">
                <a:solidFill>
                  <a:schemeClr val="accent2"/>
                </a:solidFill>
              </a:rPr>
              <a:t>정치</a:t>
            </a:r>
            <a:r>
              <a:rPr lang="en-US" altLang="en-US" sz="1780" dirty="0">
                <a:solidFill>
                  <a:schemeClr val="accent2"/>
                </a:solidFill>
              </a:rPr>
              <a:t> </a:t>
            </a:r>
            <a:r>
              <a:rPr lang="ko-KR" altLang="en-US" sz="1780" dirty="0">
                <a:solidFill>
                  <a:schemeClr val="accent2"/>
                </a:solidFill>
              </a:rPr>
              <a:t>체계와</a:t>
            </a:r>
            <a:r>
              <a:rPr lang="en-US" altLang="en-US" sz="1780" dirty="0">
                <a:solidFill>
                  <a:schemeClr val="accent2"/>
                </a:solidFill>
              </a:rPr>
              <a:t> </a:t>
            </a:r>
            <a:r>
              <a:rPr lang="ko-KR" altLang="en-US" sz="1780" dirty="0">
                <a:solidFill>
                  <a:schemeClr val="accent2"/>
                </a:solidFill>
              </a:rPr>
              <a:t>융합</a:t>
            </a:r>
            <a:r>
              <a:rPr lang="ko-KR" altLang="en-US" sz="1780" dirty="0"/>
              <a:t>되었다</a:t>
            </a:r>
            <a:r>
              <a:rPr lang="en-US" altLang="en-US" sz="1780" dirty="0"/>
              <a:t>(Coed</a:t>
            </a:r>
            <a:r>
              <a:rPr lang="en-US" altLang="en-US" sz="1780" dirty="0"/>
              <a:t>è</a:t>
            </a:r>
            <a:r>
              <a:rPr lang="en-US" altLang="en-US" sz="1780" dirty="0"/>
              <a:t>s, 1968). </a:t>
            </a:r>
            <a:br>
              <a:rPr lang="en-US" altLang="en-US" sz="1780" dirty="0"/>
            </a:br>
            <a:br>
              <a:rPr lang="en-US" altLang="en-US" sz="1780" dirty="0"/>
            </a:br>
            <a:r>
              <a:rPr lang="en-US" altLang="en-US" sz="1780" dirty="0"/>
              <a:t>  </a:t>
            </a:r>
            <a:r>
              <a:rPr lang="ko-KR" altLang="en-US" sz="1780" dirty="0">
                <a:solidFill>
                  <a:schemeClr val="accent2"/>
                </a:solidFill>
              </a:rPr>
              <a:t>인도</a:t>
            </a:r>
            <a:r>
              <a:rPr lang="en-US" altLang="en-US" sz="1780" dirty="0">
                <a:solidFill>
                  <a:schemeClr val="accent2"/>
                </a:solidFill>
              </a:rPr>
              <a:t> </a:t>
            </a:r>
            <a:r>
              <a:rPr lang="ko-KR" altLang="en-US" sz="1780" dirty="0">
                <a:solidFill>
                  <a:schemeClr val="accent2"/>
                </a:solidFill>
              </a:rPr>
              <a:t>아대륙</a:t>
            </a:r>
            <a:r>
              <a:rPr lang="en-US" altLang="en-US" sz="1780" dirty="0">
                <a:solidFill>
                  <a:schemeClr val="accent2"/>
                </a:solidFill>
              </a:rPr>
              <a:t> </a:t>
            </a:r>
            <a:r>
              <a:rPr lang="ko-KR" altLang="en-US" sz="1780" dirty="0">
                <a:solidFill>
                  <a:schemeClr val="accent2"/>
                </a:solidFill>
              </a:rPr>
              <a:t>남동부</a:t>
            </a:r>
            <a:r>
              <a:rPr lang="en-US" altLang="en-US" sz="1780" dirty="0">
                <a:solidFill>
                  <a:schemeClr val="accent2"/>
                </a:solidFill>
              </a:rPr>
              <a:t> </a:t>
            </a:r>
            <a:r>
              <a:rPr lang="ko-KR" altLang="en-US" sz="1780" dirty="0">
                <a:solidFill>
                  <a:schemeClr val="accent2"/>
                </a:solidFill>
              </a:rPr>
              <a:t>연안에</a:t>
            </a:r>
            <a:r>
              <a:rPr lang="en-US" altLang="en-US" sz="1780" dirty="0">
                <a:solidFill>
                  <a:schemeClr val="accent2"/>
                </a:solidFill>
              </a:rPr>
              <a:t> </a:t>
            </a:r>
            <a:r>
              <a:rPr lang="ko-KR" altLang="en-US" sz="1780" dirty="0">
                <a:solidFill>
                  <a:schemeClr val="accent2"/>
                </a:solidFill>
              </a:rPr>
              <a:t>위치한</a:t>
            </a:r>
            <a:r>
              <a:rPr lang="en-US" altLang="en-US" sz="1780" dirty="0">
                <a:solidFill>
                  <a:schemeClr val="accent2"/>
                </a:solidFill>
              </a:rPr>
              <a:t> </a:t>
            </a:r>
            <a:r>
              <a:rPr lang="ko-KR" altLang="en-US" sz="1780" dirty="0">
                <a:solidFill>
                  <a:schemeClr val="accent2"/>
                </a:solidFill>
              </a:rPr>
              <a:t>왕국들</a:t>
            </a:r>
            <a:r>
              <a:rPr lang="en-US" altLang="en-US" sz="1780" dirty="0"/>
              <a:t>—</a:t>
            </a:r>
            <a:r>
              <a:rPr lang="ko-KR" altLang="en-US" sz="1780" dirty="0"/>
              <a:t>예컨대</a:t>
            </a:r>
            <a:r>
              <a:rPr lang="en-US" altLang="en-US" sz="1780" dirty="0"/>
              <a:t> </a:t>
            </a:r>
            <a:r>
              <a:rPr lang="ko-KR" altLang="en-US" sz="1780" dirty="0"/>
              <a:t>촐라</a:t>
            </a:r>
            <a:r>
              <a:rPr lang="en-US" altLang="en-US" sz="1780" dirty="0"/>
              <a:t>(Chola), </a:t>
            </a:r>
            <a:r>
              <a:rPr lang="ko-KR" altLang="en-US" sz="1780" dirty="0"/>
              <a:t>팔라바</a:t>
            </a:r>
            <a:r>
              <a:rPr lang="en-US" altLang="en-US" sz="1780" dirty="0"/>
              <a:t>(Pallava), </a:t>
            </a:r>
            <a:r>
              <a:rPr lang="ko-KR" altLang="en-US" sz="1780" dirty="0"/>
              <a:t>그리고</a:t>
            </a:r>
            <a:r>
              <a:rPr lang="en-US" altLang="en-US" sz="1780" dirty="0"/>
              <a:t> </a:t>
            </a:r>
            <a:r>
              <a:rPr lang="ko-KR" altLang="en-US" sz="1780" dirty="0"/>
              <a:t>벵골</a:t>
            </a:r>
            <a:r>
              <a:rPr lang="en-US" altLang="en-US" sz="1780" dirty="0"/>
              <a:t> </a:t>
            </a:r>
            <a:r>
              <a:rPr lang="ko-KR" altLang="en-US" sz="1780" dirty="0"/>
              <a:t>지역의</a:t>
            </a:r>
            <a:r>
              <a:rPr lang="en-US" altLang="en-US" sz="1780" dirty="0"/>
              <a:t> </a:t>
            </a:r>
            <a:r>
              <a:rPr lang="ko-KR" altLang="en-US" sz="1780" dirty="0"/>
              <a:t>제국</a:t>
            </a:r>
            <a:r>
              <a:rPr lang="en-US" altLang="en-US" sz="1780" dirty="0"/>
              <a:t> </a:t>
            </a:r>
            <a:r>
              <a:rPr lang="ko-KR" altLang="en-US" sz="1780" dirty="0"/>
              <a:t>등</a:t>
            </a:r>
            <a:r>
              <a:rPr lang="en-US" altLang="en-US" sz="1780" dirty="0"/>
              <a:t>—</a:t>
            </a:r>
            <a:r>
              <a:rPr lang="ko-KR" altLang="en-US" sz="1780" dirty="0"/>
              <a:t>은</a:t>
            </a:r>
            <a:r>
              <a:rPr lang="en-US" altLang="en-US" sz="1780" dirty="0"/>
              <a:t> </a:t>
            </a:r>
            <a:r>
              <a:rPr lang="ko-KR" altLang="en-US" sz="1780" dirty="0"/>
              <a:t>동남아시아의</a:t>
            </a:r>
            <a:r>
              <a:rPr lang="en-US" altLang="en-US" sz="1780" dirty="0"/>
              <a:t> </a:t>
            </a:r>
            <a:r>
              <a:rPr lang="ko-KR" altLang="en-US" sz="1780" dirty="0"/>
              <a:t>미얀마</a:t>
            </a:r>
            <a:r>
              <a:rPr lang="en-US" altLang="en-US" sz="1780" dirty="0"/>
              <a:t>, </a:t>
            </a:r>
            <a:r>
              <a:rPr lang="ko-KR" altLang="en-US" sz="1780" dirty="0"/>
              <a:t>태국</a:t>
            </a:r>
            <a:r>
              <a:rPr lang="en-US" altLang="en-US" sz="1780" dirty="0"/>
              <a:t>, </a:t>
            </a:r>
            <a:r>
              <a:rPr lang="ko-KR" altLang="en-US" sz="1780" dirty="0"/>
              <a:t>인도네시아</a:t>
            </a:r>
            <a:r>
              <a:rPr lang="en-US" altLang="en-US" sz="1780" dirty="0"/>
              <a:t>, </a:t>
            </a:r>
            <a:r>
              <a:rPr lang="ko-KR" altLang="en-US" sz="1780" dirty="0"/>
              <a:t>말레이반도</a:t>
            </a:r>
            <a:r>
              <a:rPr lang="en-US" altLang="en-US" sz="1780" dirty="0"/>
              <a:t>, </a:t>
            </a:r>
            <a:r>
              <a:rPr lang="ko-KR" altLang="en-US" sz="1780" dirty="0"/>
              <a:t>필리핀</a:t>
            </a:r>
            <a:r>
              <a:rPr lang="en-US" altLang="en-US" sz="1780" dirty="0"/>
              <a:t>, </a:t>
            </a:r>
            <a:r>
              <a:rPr lang="ko-KR" altLang="en-US" sz="1780" dirty="0"/>
              <a:t>캄보디아</a:t>
            </a:r>
            <a:r>
              <a:rPr lang="en-US" altLang="en-US" sz="1780" dirty="0"/>
              <a:t>, </a:t>
            </a:r>
            <a:r>
              <a:rPr lang="ko-KR" altLang="en-US" sz="1780" dirty="0"/>
              <a:t>베트남</a:t>
            </a:r>
            <a:r>
              <a:rPr lang="en-US" altLang="en-US" sz="1780" dirty="0"/>
              <a:t> </a:t>
            </a:r>
            <a:r>
              <a:rPr lang="ko-KR" altLang="en-US" sz="1780" dirty="0"/>
              <a:t>등과</a:t>
            </a:r>
            <a:r>
              <a:rPr lang="en-US" altLang="en-US" sz="1780" dirty="0"/>
              <a:t> </a:t>
            </a:r>
            <a:r>
              <a:rPr lang="ko-KR" altLang="en-US" sz="1780" dirty="0"/>
              <a:t>무역</a:t>
            </a:r>
            <a:r>
              <a:rPr lang="en-US" altLang="en-US" sz="1780" dirty="0"/>
              <a:t>, </a:t>
            </a:r>
            <a:r>
              <a:rPr lang="ko-KR" altLang="en-US" sz="1780" dirty="0"/>
              <a:t>문화</a:t>
            </a:r>
            <a:r>
              <a:rPr lang="en-US" altLang="en-US" sz="1780" dirty="0"/>
              <a:t>, </a:t>
            </a:r>
            <a:r>
              <a:rPr lang="ko-KR" altLang="en-US" sz="1780" dirty="0"/>
              <a:t>정치적으로</a:t>
            </a:r>
            <a:r>
              <a:rPr lang="en-US" altLang="en-US" sz="1780" dirty="0"/>
              <a:t> </a:t>
            </a:r>
            <a:r>
              <a:rPr lang="ko-KR" altLang="en-US" sz="1780" dirty="0"/>
              <a:t>긴밀한</a:t>
            </a:r>
            <a:r>
              <a:rPr lang="en-US" altLang="en-US" sz="1780" dirty="0"/>
              <a:t> </a:t>
            </a:r>
            <a:r>
              <a:rPr lang="ko-KR" altLang="en-US" sz="1780" dirty="0"/>
              <a:t>관계를</a:t>
            </a:r>
            <a:r>
              <a:rPr lang="en-US" altLang="en-US" sz="1780" dirty="0"/>
              <a:t> </a:t>
            </a:r>
            <a:r>
              <a:rPr lang="ko-KR" altLang="en-US" sz="1780" dirty="0"/>
              <a:t>유지하였다</a:t>
            </a:r>
            <a:r>
              <a:rPr lang="en-US" altLang="en-US" sz="1780" dirty="0"/>
              <a:t>(Mabbett, 1977).</a:t>
            </a:r>
            <a:br>
              <a:rPr lang="en-US" altLang="en-US" sz="1780" dirty="0"/>
            </a:br>
            <a:r>
              <a:rPr lang="en-US" altLang="en-US" sz="1780" dirty="0"/>
              <a:t> </a:t>
            </a:r>
            <a:br>
              <a:rPr lang="en-US" altLang="en-US" sz="1780" dirty="0"/>
            </a:br>
            <a:r>
              <a:rPr lang="en-US" altLang="en-US" sz="1780" dirty="0"/>
              <a:t>  </a:t>
            </a:r>
            <a:r>
              <a:rPr lang="ko-KR" altLang="en-US" sz="1780" dirty="0"/>
              <a:t>이들</a:t>
            </a:r>
            <a:r>
              <a:rPr lang="en-US" altLang="en-US" sz="1780" dirty="0"/>
              <a:t> </a:t>
            </a:r>
            <a:r>
              <a:rPr lang="ko-KR" altLang="en-US" sz="1780" dirty="0">
                <a:solidFill>
                  <a:schemeClr val="accent2"/>
                </a:solidFill>
              </a:rPr>
              <a:t>남인도</a:t>
            </a:r>
            <a:r>
              <a:rPr lang="en-US" altLang="en-US" sz="1780" dirty="0">
                <a:solidFill>
                  <a:schemeClr val="accent2"/>
                </a:solidFill>
              </a:rPr>
              <a:t> </a:t>
            </a:r>
            <a:r>
              <a:rPr lang="ko-KR" altLang="en-US" sz="1780" dirty="0">
                <a:solidFill>
                  <a:schemeClr val="accent2"/>
                </a:solidFill>
              </a:rPr>
              <a:t>지역의</a:t>
            </a:r>
            <a:r>
              <a:rPr lang="en-US" altLang="en-US" sz="1780" dirty="0">
                <a:solidFill>
                  <a:schemeClr val="accent2"/>
                </a:solidFill>
              </a:rPr>
              <a:t> </a:t>
            </a:r>
            <a:r>
              <a:rPr lang="ko-KR" altLang="en-US" sz="1780" dirty="0">
                <a:solidFill>
                  <a:schemeClr val="accent2"/>
                </a:solidFill>
              </a:rPr>
              <a:t>상인</a:t>
            </a:r>
            <a:r>
              <a:rPr lang="en-US" altLang="en-US" sz="1780" dirty="0">
                <a:solidFill>
                  <a:schemeClr val="accent2"/>
                </a:solidFill>
              </a:rPr>
              <a:t>, </a:t>
            </a:r>
            <a:r>
              <a:rPr lang="ko-KR" altLang="en-US" sz="1780" dirty="0">
                <a:solidFill>
                  <a:schemeClr val="accent2"/>
                </a:solidFill>
              </a:rPr>
              <a:t>모험가</a:t>
            </a:r>
            <a:r>
              <a:rPr lang="en-US" altLang="en-US" sz="1780" dirty="0">
                <a:solidFill>
                  <a:schemeClr val="accent2"/>
                </a:solidFill>
              </a:rPr>
              <a:t>, </a:t>
            </a:r>
            <a:r>
              <a:rPr lang="ko-KR" altLang="en-US" sz="1780" dirty="0">
                <a:solidFill>
                  <a:schemeClr val="accent2"/>
                </a:solidFill>
              </a:rPr>
              <a:t>교사</a:t>
            </a:r>
            <a:r>
              <a:rPr lang="en-US" altLang="en-US" sz="1780" dirty="0">
                <a:solidFill>
                  <a:schemeClr val="accent2"/>
                </a:solidFill>
              </a:rPr>
              <a:t>, </a:t>
            </a:r>
            <a:r>
              <a:rPr lang="ko-KR" altLang="en-US" sz="1780" dirty="0">
                <a:solidFill>
                  <a:schemeClr val="accent2"/>
                </a:solidFill>
              </a:rPr>
              <a:t>사제들은</a:t>
            </a:r>
            <a:r>
              <a:rPr lang="en-US" altLang="en-US" sz="1780" dirty="0">
                <a:solidFill>
                  <a:schemeClr val="accent2"/>
                </a:solidFill>
              </a:rPr>
              <a:t> </a:t>
            </a:r>
            <a:r>
              <a:rPr lang="ko-KR" altLang="en-US" sz="1780" dirty="0">
                <a:solidFill>
                  <a:schemeClr val="accent2"/>
                </a:solidFill>
              </a:rPr>
              <a:t>약</a:t>
            </a:r>
            <a:r>
              <a:rPr lang="en-US" altLang="en-US" sz="1780" dirty="0">
                <a:solidFill>
                  <a:schemeClr val="accent2"/>
                </a:solidFill>
              </a:rPr>
              <a:t> 1500</a:t>
            </a:r>
            <a:r>
              <a:rPr lang="ko-KR" altLang="en-US" sz="1780" dirty="0">
                <a:solidFill>
                  <a:schemeClr val="accent2"/>
                </a:solidFill>
              </a:rPr>
              <a:t>년까지</a:t>
            </a:r>
            <a:r>
              <a:rPr lang="en-US" altLang="en-US" sz="1780" dirty="0">
                <a:solidFill>
                  <a:schemeClr val="accent2"/>
                </a:solidFill>
              </a:rPr>
              <a:t> </a:t>
            </a:r>
            <a:r>
              <a:rPr lang="ko-KR" altLang="en-US" sz="1780" dirty="0">
                <a:solidFill>
                  <a:schemeClr val="accent2"/>
                </a:solidFill>
              </a:rPr>
              <a:t>동남아시아</a:t>
            </a:r>
            <a:r>
              <a:rPr lang="en-US" altLang="en-US" sz="1780" dirty="0">
                <a:solidFill>
                  <a:schemeClr val="accent2"/>
                </a:solidFill>
              </a:rPr>
              <a:t> </a:t>
            </a:r>
            <a:r>
              <a:rPr lang="ko-KR" altLang="en-US" sz="1780" dirty="0">
                <a:solidFill>
                  <a:schemeClr val="accent2"/>
                </a:solidFill>
              </a:rPr>
              <a:t>지역에</a:t>
            </a:r>
            <a:r>
              <a:rPr lang="en-US" altLang="en-US" sz="1780" dirty="0">
                <a:solidFill>
                  <a:schemeClr val="accent2"/>
                </a:solidFill>
              </a:rPr>
              <a:t> </a:t>
            </a:r>
            <a:r>
              <a:rPr lang="ko-KR" altLang="en-US" sz="1780" dirty="0">
                <a:solidFill>
                  <a:schemeClr val="accent2"/>
                </a:solidFill>
              </a:rPr>
              <a:t>지배적인</a:t>
            </a:r>
            <a:r>
              <a:rPr lang="en-US" altLang="en-US" sz="1780" dirty="0">
                <a:solidFill>
                  <a:schemeClr val="accent2"/>
                </a:solidFill>
              </a:rPr>
              <a:t> </a:t>
            </a:r>
            <a:r>
              <a:rPr lang="ko-KR" altLang="en-US" sz="1780" dirty="0">
                <a:solidFill>
                  <a:schemeClr val="accent2"/>
                </a:solidFill>
              </a:rPr>
              <a:t>영향</a:t>
            </a:r>
            <a:r>
              <a:rPr lang="ko-KR" altLang="en-US" sz="1780" dirty="0"/>
              <a:t>을</a:t>
            </a:r>
            <a:r>
              <a:rPr lang="en-US" altLang="en-US" sz="1780" dirty="0"/>
              <a:t> </a:t>
            </a:r>
            <a:r>
              <a:rPr lang="ko-KR" altLang="en-US" sz="1780" dirty="0"/>
              <a:t>미쳤으며</a:t>
            </a:r>
            <a:r>
              <a:rPr lang="en-US" altLang="en-US" sz="1780" dirty="0"/>
              <a:t>, </a:t>
            </a:r>
            <a:r>
              <a:rPr lang="ko-KR" altLang="en-US" sz="1780" dirty="0"/>
              <a:t>이는</a:t>
            </a:r>
            <a:r>
              <a:rPr lang="en-US" altLang="en-US" sz="1780" dirty="0"/>
              <a:t> </a:t>
            </a:r>
            <a:r>
              <a:rPr lang="ko-KR" altLang="en-US" sz="1780" dirty="0">
                <a:solidFill>
                  <a:schemeClr val="accent2"/>
                </a:solidFill>
              </a:rPr>
              <a:t>건축</a:t>
            </a:r>
            <a:r>
              <a:rPr lang="en-US" altLang="en-US" sz="1780" dirty="0">
                <a:solidFill>
                  <a:schemeClr val="accent2"/>
                </a:solidFill>
              </a:rPr>
              <a:t> </a:t>
            </a:r>
            <a:r>
              <a:rPr lang="ko-KR" altLang="en-US" sz="1780" dirty="0">
                <a:solidFill>
                  <a:schemeClr val="accent2"/>
                </a:solidFill>
              </a:rPr>
              <a:t>양식</a:t>
            </a:r>
            <a:r>
              <a:rPr lang="en-US" altLang="en-US" sz="1780" dirty="0">
                <a:solidFill>
                  <a:schemeClr val="accent2"/>
                </a:solidFill>
              </a:rPr>
              <a:t>, </a:t>
            </a:r>
            <a:r>
              <a:rPr lang="ko-KR" altLang="en-US" sz="1780" dirty="0">
                <a:solidFill>
                  <a:schemeClr val="accent2"/>
                </a:solidFill>
              </a:rPr>
              <a:t>언어</a:t>
            </a:r>
            <a:r>
              <a:rPr lang="en-US" altLang="en-US" sz="1780" dirty="0">
                <a:solidFill>
                  <a:schemeClr val="accent2"/>
                </a:solidFill>
              </a:rPr>
              <a:t>, </a:t>
            </a:r>
            <a:r>
              <a:rPr lang="ko-KR" altLang="en-US" sz="1780" dirty="0">
                <a:solidFill>
                  <a:schemeClr val="accent2"/>
                </a:solidFill>
              </a:rPr>
              <a:t>종교</a:t>
            </a:r>
            <a:r>
              <a:rPr lang="en-US" altLang="en-US" sz="1780" dirty="0">
                <a:solidFill>
                  <a:schemeClr val="accent2"/>
                </a:solidFill>
              </a:rPr>
              <a:t> </a:t>
            </a:r>
            <a:r>
              <a:rPr lang="ko-KR" altLang="en-US" sz="1780" dirty="0">
                <a:solidFill>
                  <a:schemeClr val="accent2"/>
                </a:solidFill>
              </a:rPr>
              <a:t>제례</a:t>
            </a:r>
            <a:r>
              <a:rPr lang="en-US" altLang="en-US" sz="1780" dirty="0">
                <a:solidFill>
                  <a:schemeClr val="accent2"/>
                </a:solidFill>
              </a:rPr>
              <a:t>, </a:t>
            </a:r>
            <a:r>
              <a:rPr lang="ko-KR" altLang="en-US" sz="1780" dirty="0">
                <a:solidFill>
                  <a:schemeClr val="accent2"/>
                </a:solidFill>
              </a:rPr>
              <a:t>정치</a:t>
            </a:r>
            <a:r>
              <a:rPr lang="en-US" altLang="en-US" sz="1780" dirty="0">
                <a:solidFill>
                  <a:schemeClr val="accent2"/>
                </a:solidFill>
              </a:rPr>
              <a:t> </a:t>
            </a:r>
            <a:r>
              <a:rPr lang="ko-KR" altLang="en-US" sz="1780" dirty="0">
                <a:solidFill>
                  <a:schemeClr val="accent2"/>
                </a:solidFill>
              </a:rPr>
              <a:t>이념</a:t>
            </a:r>
            <a:r>
              <a:rPr lang="en-US" altLang="en-US" sz="1780" dirty="0"/>
              <a:t> </a:t>
            </a:r>
            <a:r>
              <a:rPr lang="ko-KR" altLang="en-US" sz="1780" dirty="0"/>
              <a:t>등</a:t>
            </a:r>
            <a:r>
              <a:rPr lang="en-US" altLang="en-US" sz="1780" dirty="0"/>
              <a:t> </a:t>
            </a:r>
            <a:r>
              <a:rPr lang="ko-KR" altLang="en-US" sz="1780" dirty="0"/>
              <a:t>다양한</a:t>
            </a:r>
            <a:r>
              <a:rPr lang="en-US" altLang="en-US" sz="1780" dirty="0"/>
              <a:t> </a:t>
            </a:r>
            <a:r>
              <a:rPr lang="ko-KR" altLang="en-US" sz="1780" dirty="0"/>
              <a:t>영역에서</a:t>
            </a:r>
            <a:r>
              <a:rPr lang="en-US" altLang="en-US" sz="1780" dirty="0"/>
              <a:t> </a:t>
            </a:r>
            <a:r>
              <a:rPr lang="ko-KR" altLang="en-US" sz="1780" dirty="0"/>
              <a:t>그</a:t>
            </a:r>
            <a:r>
              <a:rPr lang="en-US" altLang="en-US" sz="1780" dirty="0"/>
              <a:t> </a:t>
            </a:r>
            <a:r>
              <a:rPr lang="ko-KR" altLang="en-US" sz="1780" dirty="0"/>
              <a:t>흔적을</a:t>
            </a:r>
            <a:r>
              <a:rPr lang="en-US" altLang="en-US" sz="1780" dirty="0"/>
              <a:t> </a:t>
            </a:r>
            <a:r>
              <a:rPr lang="ko-KR" altLang="en-US" sz="1780" dirty="0"/>
              <a:t>찾을</a:t>
            </a:r>
            <a:r>
              <a:rPr lang="en-US" altLang="en-US" sz="1780" dirty="0"/>
              <a:t> </a:t>
            </a:r>
            <a:r>
              <a:rPr lang="ko-KR" altLang="en-US" sz="1780" dirty="0"/>
              <a:t>수</a:t>
            </a:r>
            <a:r>
              <a:rPr lang="en-US" altLang="en-US" sz="1780" dirty="0"/>
              <a:t> </a:t>
            </a:r>
            <a:r>
              <a:rPr lang="ko-KR" altLang="en-US" sz="1780" dirty="0"/>
              <a:t>있다</a:t>
            </a:r>
            <a:r>
              <a:rPr lang="en-US" altLang="en-US" sz="1780" dirty="0"/>
              <a:t>(Kulke &amp; Rothermund, 2004).</a:t>
            </a:r>
            <a:br>
              <a:rPr lang="en-US" altLang="en-US" sz="1780" dirty="0"/>
            </a:br>
            <a:br>
              <a:rPr lang="en-US" altLang="en-US" sz="1335" dirty="0"/>
            </a:br>
            <a:r>
              <a:rPr lang="ko-KR" altLang="en-US" sz="1555" dirty="0"/>
              <a:t>참고문헌</a:t>
            </a:r>
            <a:br>
              <a:rPr lang="ko-KR" altLang="en-US" sz="1555" dirty="0"/>
            </a:br>
            <a:br>
              <a:rPr lang="en-US" altLang="en-US" sz="1335" dirty="0"/>
            </a:br>
            <a:r>
              <a:rPr lang="en-US" altLang="en-US" sz="1335" dirty="0"/>
              <a:t>Coed</a:t>
            </a:r>
            <a:r>
              <a:rPr lang="en-US" altLang="en-US" sz="1335" dirty="0"/>
              <a:t>è</a:t>
            </a:r>
            <a:r>
              <a:rPr lang="en-US" altLang="en-US" sz="1335" dirty="0"/>
              <a:t>s, G. (1968). The Indianized States of Southeast Asia (W. F. Vella, Trans.). University of Hawaii Press.</a:t>
            </a:r>
            <a:br>
              <a:rPr lang="en-US" altLang="en-US" sz="1335" dirty="0"/>
            </a:br>
            <a:r>
              <a:rPr lang="en-US" altLang="en-US" sz="1335" dirty="0"/>
              <a:t>Mabbett, I. W. (1977). The ‘Indianization’ of Southeast Asia: Reflections on the Historical Sources. Journal of Southeast Asian Studies, 8(2), 143–161. https://doi.org/10.1017/S0022463400000415</a:t>
            </a:r>
            <a:br>
              <a:rPr lang="en-US" altLang="en-US" sz="1335" dirty="0"/>
            </a:br>
            <a:r>
              <a:rPr lang="en-US" altLang="en-US" sz="1335" dirty="0"/>
              <a:t>Kulke, H., &amp; Rothermund, D. (2004). A History of India (4th ed.). Routledge.</a:t>
            </a:r>
            <a:endParaRPr lang="en-US" altLang="en-US" sz="133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https://upload.wikimedia.org/wikipedia/commons/thumb/7/74/Silk_route.jpg/250px-Silk_route.jpg"/>
          <p:cNvPicPr/>
          <p:nvPr/>
        </p:nvPicPr>
        <p:blipFill>
          <a:blip r:embed="rId1"/>
          <a:srcRect/>
          <a:stretch>
            <a:fillRect/>
          </a:stretch>
        </p:blipFill>
        <p:spPr bwMode="auto">
          <a:xfrm>
            <a:off x="179512" y="260648"/>
            <a:ext cx="8856984" cy="640871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67544" y="1556792"/>
            <a:ext cx="8229600" cy="4525963"/>
          </a:xfrm>
        </p:spPr>
        <p:txBody>
          <a:bodyPr>
            <a:normAutofit fontScale="90000" lnSpcReduction="10000"/>
          </a:bodyPr>
          <a:lstStyle/>
          <a:p>
            <a:r>
              <a:rPr lang="ko-KR" altLang="en-US" sz="2220" b="1" dirty="0"/>
              <a:t>이</a:t>
            </a:r>
            <a:r>
              <a:rPr lang="en-US" altLang="en-US" sz="2220" b="1" dirty="0"/>
              <a:t> </a:t>
            </a:r>
            <a:r>
              <a:rPr lang="ko-KR" altLang="en-US" sz="2220" b="1" dirty="0"/>
              <a:t>시기는</a:t>
            </a:r>
            <a:r>
              <a:rPr lang="en-US" altLang="en-US" sz="2220" b="1" dirty="0"/>
              <a:t> </a:t>
            </a:r>
            <a:r>
              <a:rPr lang="ko-KR" altLang="en-US" sz="2220" b="1" dirty="0"/>
              <a:t>두</a:t>
            </a:r>
            <a:r>
              <a:rPr lang="en-US" altLang="en-US" sz="2220" b="1" dirty="0"/>
              <a:t> </a:t>
            </a:r>
            <a:r>
              <a:rPr lang="ko-KR" altLang="en-US" sz="2220" b="1" dirty="0"/>
              <a:t>개의</a:t>
            </a:r>
            <a:r>
              <a:rPr lang="en-US" altLang="en-US" sz="2220" b="1" dirty="0"/>
              <a:t> </a:t>
            </a:r>
            <a:r>
              <a:rPr lang="ko-KR" altLang="en-US" sz="2220" b="1" dirty="0"/>
              <a:t>주요</a:t>
            </a:r>
            <a:r>
              <a:rPr lang="en-US" altLang="en-US" sz="2220" b="1" dirty="0"/>
              <a:t> </a:t>
            </a:r>
            <a:r>
              <a:rPr lang="ko-KR" altLang="en-US" sz="2220" b="1" dirty="0"/>
              <a:t>시대로</a:t>
            </a:r>
            <a:r>
              <a:rPr lang="en-US" altLang="en-US" sz="2220" b="1" dirty="0"/>
              <a:t> </a:t>
            </a:r>
            <a:r>
              <a:rPr lang="ko-KR" altLang="en-US" sz="2220" b="1" dirty="0"/>
              <a:t>구분된다</a:t>
            </a:r>
            <a:r>
              <a:rPr lang="en-US" altLang="en-US" sz="2220" b="1" dirty="0"/>
              <a:t>. </a:t>
            </a:r>
            <a:r>
              <a:rPr lang="ko-KR" altLang="en-US" sz="2220" b="1" dirty="0">
                <a:solidFill>
                  <a:schemeClr val="accent2"/>
                </a:solidFill>
              </a:rPr>
              <a:t>첫째</a:t>
            </a:r>
            <a:r>
              <a:rPr lang="ko-KR" altLang="en-US" sz="2220" b="1" dirty="0"/>
              <a:t>는</a:t>
            </a:r>
            <a:r>
              <a:rPr lang="en-US" altLang="en-US" sz="2220" b="1" dirty="0"/>
              <a:t> </a:t>
            </a:r>
            <a:r>
              <a:rPr lang="ko-KR" altLang="en-US" sz="2220" b="1" dirty="0">
                <a:solidFill>
                  <a:schemeClr val="accent2"/>
                </a:solidFill>
              </a:rPr>
              <a:t>고전</a:t>
            </a:r>
            <a:r>
              <a:rPr lang="en-US" altLang="en-US" sz="2220" b="1" dirty="0">
                <a:solidFill>
                  <a:schemeClr val="accent2"/>
                </a:solidFill>
              </a:rPr>
              <a:t> </a:t>
            </a:r>
            <a:r>
              <a:rPr lang="ko-KR" altLang="en-US" sz="2220" b="1" dirty="0">
                <a:solidFill>
                  <a:schemeClr val="accent2"/>
                </a:solidFill>
              </a:rPr>
              <a:t>인도</a:t>
            </a:r>
            <a:r>
              <a:rPr lang="en-US" altLang="en-US" sz="2220" b="1" dirty="0">
                <a:solidFill>
                  <a:schemeClr val="accent2"/>
                </a:solidFill>
              </a:rPr>
              <a:t> </a:t>
            </a:r>
            <a:r>
              <a:rPr lang="ko-KR" altLang="en-US" sz="2220" b="1" dirty="0">
                <a:solidFill>
                  <a:schemeClr val="accent2"/>
                </a:solidFill>
              </a:rPr>
              <a:t>시대</a:t>
            </a:r>
            <a:r>
              <a:rPr lang="ko-KR" altLang="en-US" sz="2220" b="1" dirty="0"/>
              <a:t>로</a:t>
            </a:r>
            <a:r>
              <a:rPr lang="en-US" altLang="en-US" sz="2220" b="1" dirty="0"/>
              <a:t>, </a:t>
            </a:r>
            <a:r>
              <a:rPr lang="ko-KR" altLang="en-US" sz="2220" b="1" dirty="0">
                <a:solidFill>
                  <a:schemeClr val="accent2"/>
                </a:solidFill>
              </a:rPr>
              <a:t>마우리아</a:t>
            </a:r>
            <a:r>
              <a:rPr lang="en-US" altLang="en-US" sz="2220" b="1" dirty="0">
                <a:solidFill>
                  <a:schemeClr val="accent2"/>
                </a:solidFill>
              </a:rPr>
              <a:t> </a:t>
            </a:r>
            <a:r>
              <a:rPr lang="ko-KR" altLang="en-US" sz="2220" b="1" dirty="0">
                <a:solidFill>
                  <a:schemeClr val="accent2"/>
                </a:solidFill>
              </a:rPr>
              <a:t>제국</a:t>
            </a:r>
            <a:r>
              <a:rPr lang="en-US" altLang="en-US" sz="2220" b="1" dirty="0">
                <a:solidFill>
                  <a:schemeClr val="accent2"/>
                </a:solidFill>
              </a:rPr>
              <a:t>(Maurya Empire)</a:t>
            </a:r>
            <a:r>
              <a:rPr lang="ko-KR" altLang="en-US" sz="2220" b="1" dirty="0">
                <a:solidFill>
                  <a:schemeClr val="accent2"/>
                </a:solidFill>
              </a:rPr>
              <a:t>에서</a:t>
            </a:r>
            <a:r>
              <a:rPr lang="en-US" altLang="en-US" sz="2220" b="1" dirty="0"/>
              <a:t> </a:t>
            </a:r>
            <a:r>
              <a:rPr lang="ko-KR" altLang="en-US" sz="2220" b="1" dirty="0"/>
              <a:t>시작하여</a:t>
            </a:r>
            <a:r>
              <a:rPr lang="en-US" altLang="en-US" sz="2220" b="1" dirty="0"/>
              <a:t> </a:t>
            </a:r>
            <a:r>
              <a:rPr lang="ko-KR" altLang="en-US" sz="2220" b="1" dirty="0">
                <a:solidFill>
                  <a:schemeClr val="accent2"/>
                </a:solidFill>
              </a:rPr>
              <a:t>굽타</a:t>
            </a:r>
            <a:r>
              <a:rPr lang="en-US" altLang="en-US" sz="2220" b="1" dirty="0">
                <a:solidFill>
                  <a:schemeClr val="accent2"/>
                </a:solidFill>
              </a:rPr>
              <a:t> </a:t>
            </a:r>
            <a:r>
              <a:rPr lang="ko-KR" altLang="en-US" sz="2220" b="1" dirty="0">
                <a:solidFill>
                  <a:schemeClr val="accent2"/>
                </a:solidFill>
              </a:rPr>
              <a:t>제국</a:t>
            </a:r>
            <a:r>
              <a:rPr lang="en-US" altLang="en-US" sz="2220" b="1" dirty="0">
                <a:solidFill>
                  <a:schemeClr val="accent2"/>
                </a:solidFill>
              </a:rPr>
              <a:t>(Gupta Empire)</a:t>
            </a:r>
            <a:r>
              <a:rPr lang="ko-KR" altLang="en-US" sz="2220" b="1" dirty="0">
                <a:solidFill>
                  <a:schemeClr val="accent2"/>
                </a:solidFill>
              </a:rPr>
              <a:t>의</a:t>
            </a:r>
            <a:r>
              <a:rPr lang="en-US" altLang="en-US" sz="2220" b="1" dirty="0">
                <a:solidFill>
                  <a:schemeClr val="accent2"/>
                </a:solidFill>
              </a:rPr>
              <a:t> </a:t>
            </a:r>
            <a:r>
              <a:rPr lang="ko-KR" altLang="en-US" sz="2220" b="1" dirty="0">
                <a:solidFill>
                  <a:schemeClr val="accent2"/>
                </a:solidFill>
              </a:rPr>
              <a:t>몰락</a:t>
            </a:r>
            <a:r>
              <a:rPr lang="en-US" altLang="en-US" sz="2220" b="1" dirty="0">
                <a:solidFill>
                  <a:schemeClr val="accent2"/>
                </a:solidFill>
              </a:rPr>
              <a:t>(6</a:t>
            </a:r>
            <a:r>
              <a:rPr lang="ko-KR" altLang="en-US" sz="2220" b="1" dirty="0">
                <a:solidFill>
                  <a:schemeClr val="accent2"/>
                </a:solidFill>
              </a:rPr>
              <a:t>세기경</a:t>
            </a:r>
            <a:r>
              <a:rPr lang="en-US" altLang="en-US" sz="2220" b="1" dirty="0">
                <a:solidFill>
                  <a:schemeClr val="accent2"/>
                </a:solidFill>
              </a:rPr>
              <a:t>)</a:t>
            </a:r>
            <a:r>
              <a:rPr lang="ko-KR" altLang="en-US" sz="2220" b="1" dirty="0">
                <a:solidFill>
                  <a:schemeClr val="accent2"/>
                </a:solidFill>
              </a:rPr>
              <a:t>에</a:t>
            </a:r>
            <a:r>
              <a:rPr lang="en-US" altLang="en-US" sz="2220" b="1" dirty="0">
                <a:solidFill>
                  <a:schemeClr val="accent2"/>
                </a:solidFill>
              </a:rPr>
              <a:t> </a:t>
            </a:r>
            <a:r>
              <a:rPr lang="ko-KR" altLang="en-US" sz="2220" b="1" dirty="0">
                <a:solidFill>
                  <a:schemeClr val="accent2"/>
                </a:solidFill>
              </a:rPr>
              <a:t>이르기까지</a:t>
            </a:r>
            <a:r>
              <a:rPr lang="ko-KR" altLang="en-US" sz="2220" b="1" dirty="0"/>
              <a:t>의</a:t>
            </a:r>
            <a:r>
              <a:rPr lang="en-US" altLang="en-US" sz="2220" b="1" dirty="0"/>
              <a:t> </a:t>
            </a:r>
            <a:r>
              <a:rPr lang="ko-KR" altLang="en-US" sz="2220" b="1" dirty="0"/>
              <a:t>기간이다</a:t>
            </a:r>
            <a:r>
              <a:rPr lang="en-US" altLang="en-US" sz="2220" b="1" dirty="0"/>
              <a:t>. </a:t>
            </a:r>
            <a:endParaRPr lang="en-US" altLang="en-US" sz="2220" b="1" dirty="0"/>
          </a:p>
          <a:p>
            <a:endParaRPr lang="en-US" altLang="en-US" sz="2220" b="1" dirty="0"/>
          </a:p>
          <a:p>
            <a:r>
              <a:rPr lang="ko-KR" altLang="en-US" sz="2220" b="1" dirty="0">
                <a:solidFill>
                  <a:schemeClr val="accent2"/>
                </a:solidFill>
              </a:rPr>
              <a:t>둘째</a:t>
            </a:r>
            <a:r>
              <a:rPr lang="ko-KR" altLang="en-US" sz="2220" b="1" dirty="0"/>
              <a:t>는</a:t>
            </a:r>
            <a:r>
              <a:rPr lang="en-US" altLang="en-US" sz="2220" b="1" dirty="0"/>
              <a:t> </a:t>
            </a:r>
            <a:r>
              <a:rPr lang="ko-KR" altLang="en-US" sz="2220" b="1" dirty="0">
                <a:solidFill>
                  <a:schemeClr val="accent2"/>
                </a:solidFill>
              </a:rPr>
              <a:t>중세</a:t>
            </a:r>
            <a:r>
              <a:rPr lang="en-US" altLang="en-US" sz="2220" b="1" dirty="0">
                <a:solidFill>
                  <a:schemeClr val="accent2"/>
                </a:solidFill>
              </a:rPr>
              <a:t> </a:t>
            </a:r>
            <a:r>
              <a:rPr lang="ko-KR" altLang="en-US" sz="2220" b="1" dirty="0">
                <a:solidFill>
                  <a:schemeClr val="accent2"/>
                </a:solidFill>
              </a:rPr>
              <a:t>전기</a:t>
            </a:r>
            <a:r>
              <a:rPr lang="en-US" altLang="en-US" sz="2220" b="1" dirty="0">
                <a:solidFill>
                  <a:schemeClr val="accent2"/>
                </a:solidFill>
              </a:rPr>
              <a:t> </a:t>
            </a:r>
            <a:r>
              <a:rPr lang="ko-KR" altLang="en-US" sz="2220" b="1" dirty="0">
                <a:solidFill>
                  <a:schemeClr val="accent2"/>
                </a:solidFill>
              </a:rPr>
              <a:t>인도</a:t>
            </a:r>
            <a:r>
              <a:rPr lang="en-US" altLang="en-US" sz="2220" b="1" dirty="0">
                <a:solidFill>
                  <a:schemeClr val="accent2"/>
                </a:solidFill>
              </a:rPr>
              <a:t>(Early Medieval India)</a:t>
            </a:r>
            <a:r>
              <a:rPr lang="ko-KR" altLang="en-US" sz="2220" b="1" dirty="0">
                <a:solidFill>
                  <a:schemeClr val="accent2"/>
                </a:solidFill>
              </a:rPr>
              <a:t>로</a:t>
            </a:r>
            <a:r>
              <a:rPr lang="en-US" altLang="en-US" sz="2220" b="1" dirty="0">
                <a:solidFill>
                  <a:schemeClr val="accent2"/>
                </a:solidFill>
              </a:rPr>
              <a:t>, 6</a:t>
            </a:r>
            <a:r>
              <a:rPr lang="ko-KR" altLang="en-US" sz="2220" b="1" dirty="0">
                <a:solidFill>
                  <a:schemeClr val="accent2"/>
                </a:solidFill>
              </a:rPr>
              <a:t>세기</a:t>
            </a:r>
            <a:r>
              <a:rPr lang="en-US" altLang="en-US" sz="2220" b="1" dirty="0">
                <a:solidFill>
                  <a:schemeClr val="accent2"/>
                </a:solidFill>
              </a:rPr>
              <a:t> </a:t>
            </a:r>
            <a:r>
              <a:rPr lang="ko-KR" altLang="en-US" sz="2220" b="1" dirty="0">
                <a:solidFill>
                  <a:schemeClr val="accent2"/>
                </a:solidFill>
              </a:rPr>
              <a:t>이후</a:t>
            </a:r>
            <a:r>
              <a:rPr lang="ko-KR" altLang="en-US" sz="2220" b="1" dirty="0"/>
              <a:t>부터</a:t>
            </a:r>
            <a:r>
              <a:rPr lang="en-US" altLang="en-US" sz="2220" b="1" dirty="0"/>
              <a:t> </a:t>
            </a:r>
            <a:r>
              <a:rPr lang="ko-KR" altLang="en-US" sz="2220" b="1" dirty="0"/>
              <a:t>시작된다</a:t>
            </a:r>
            <a:r>
              <a:rPr lang="en-US" altLang="en-US" sz="2220" b="1" dirty="0"/>
              <a:t>. </a:t>
            </a:r>
            <a:r>
              <a:rPr lang="ko-KR" altLang="en-US" sz="2220" b="1" dirty="0"/>
              <a:t>이</a:t>
            </a:r>
            <a:r>
              <a:rPr lang="en-US" altLang="en-US" sz="2220" b="1" dirty="0"/>
              <a:t> </a:t>
            </a:r>
            <a:r>
              <a:rPr lang="ko-KR" altLang="en-US" sz="2220" b="1" dirty="0"/>
              <a:t>시기는</a:t>
            </a:r>
            <a:r>
              <a:rPr lang="en-US" altLang="en-US" sz="2220" b="1" dirty="0"/>
              <a:t> </a:t>
            </a:r>
            <a:r>
              <a:rPr lang="ko-KR" altLang="en-US" sz="2220" b="1" dirty="0"/>
              <a:t>또한</a:t>
            </a:r>
            <a:r>
              <a:rPr lang="en-US" altLang="en-US" sz="2220" b="1" dirty="0"/>
              <a:t> </a:t>
            </a:r>
            <a:r>
              <a:rPr lang="ko-KR" altLang="en-US" sz="2220" b="1" dirty="0"/>
              <a:t>대체로</a:t>
            </a:r>
            <a:r>
              <a:rPr lang="en-US" altLang="en-US" sz="2220" b="1" dirty="0"/>
              <a:t> </a:t>
            </a:r>
            <a:r>
              <a:rPr lang="ko-KR" altLang="en-US" sz="2220" b="1" dirty="0"/>
              <a:t>기원전</a:t>
            </a:r>
            <a:r>
              <a:rPr lang="en-US" altLang="en-US" sz="2220" b="1" dirty="0"/>
              <a:t> 200</a:t>
            </a:r>
            <a:r>
              <a:rPr lang="ko-KR" altLang="en-US" sz="2220" b="1" dirty="0"/>
              <a:t>년부터</a:t>
            </a:r>
            <a:r>
              <a:rPr lang="en-US" altLang="en-US" sz="2220" b="1" dirty="0"/>
              <a:t> </a:t>
            </a:r>
            <a:r>
              <a:rPr lang="ko-KR" altLang="en-US" sz="2220" b="1" dirty="0"/>
              <a:t>서기</a:t>
            </a:r>
            <a:r>
              <a:rPr lang="en-US" altLang="en-US" sz="2220" b="1" dirty="0"/>
              <a:t> 1100</a:t>
            </a:r>
            <a:r>
              <a:rPr lang="ko-KR" altLang="en-US" sz="2220" b="1" dirty="0"/>
              <a:t>년까지</a:t>
            </a:r>
            <a:r>
              <a:rPr lang="en-US" altLang="en-US" sz="2220" b="1" dirty="0"/>
              <a:t> </a:t>
            </a:r>
            <a:r>
              <a:rPr lang="ko-KR" altLang="en-US" sz="2220" b="1" dirty="0"/>
              <a:t>지속된</a:t>
            </a:r>
            <a:r>
              <a:rPr lang="en-US" altLang="en-US" sz="2220" b="1" dirty="0"/>
              <a:t> </a:t>
            </a:r>
            <a:r>
              <a:rPr lang="ko-KR" altLang="en-US" sz="2220" b="1" dirty="0"/>
              <a:t>고전</a:t>
            </a:r>
            <a:r>
              <a:rPr lang="en-US" altLang="en-US" sz="2220" b="1" dirty="0"/>
              <a:t> </a:t>
            </a:r>
            <a:r>
              <a:rPr lang="ko-KR" altLang="en-US" sz="2220" b="1" dirty="0"/>
              <a:t>힌두교</a:t>
            </a:r>
            <a:r>
              <a:rPr lang="en-US" altLang="en-US" sz="2220" b="1" dirty="0"/>
              <a:t>(Classical Hinduism)</a:t>
            </a:r>
            <a:r>
              <a:rPr lang="ko-KR" altLang="en-US" sz="2220" b="1" dirty="0"/>
              <a:t>의</a:t>
            </a:r>
            <a:r>
              <a:rPr lang="en-US" altLang="en-US" sz="2220" b="1" dirty="0"/>
              <a:t> </a:t>
            </a:r>
            <a:r>
              <a:rPr lang="ko-KR" altLang="en-US" sz="2220" b="1" dirty="0"/>
              <a:t>발전기와도</a:t>
            </a:r>
            <a:r>
              <a:rPr lang="en-US" altLang="en-US" sz="2220" b="1" dirty="0"/>
              <a:t> </a:t>
            </a:r>
            <a:r>
              <a:rPr lang="ko-KR" altLang="en-US" sz="2220" b="1" dirty="0"/>
              <a:t>중첩된다</a:t>
            </a:r>
            <a:r>
              <a:rPr lang="en-US" altLang="en-US" sz="2220" b="1" dirty="0"/>
              <a:t>.</a:t>
            </a:r>
            <a:endParaRPr lang="en-US" altLang="en-US" sz="2220" b="1" dirty="0"/>
          </a:p>
          <a:p>
            <a:endParaRPr lang="en-US" altLang="en-US" sz="2220" b="1" dirty="0"/>
          </a:p>
          <a:p>
            <a:r>
              <a:rPr lang="ko-KR" altLang="en-US" sz="2220" b="1" dirty="0">
                <a:solidFill>
                  <a:schemeClr val="accent2"/>
                </a:solidFill>
              </a:rPr>
              <a:t>서기</a:t>
            </a:r>
            <a:r>
              <a:rPr lang="en-US" altLang="en-US" sz="2220" b="1" dirty="0">
                <a:solidFill>
                  <a:schemeClr val="accent2"/>
                </a:solidFill>
              </a:rPr>
              <a:t> 1</a:t>
            </a:r>
            <a:r>
              <a:rPr lang="ko-KR" altLang="en-US" sz="2220" b="1" dirty="0">
                <a:solidFill>
                  <a:schemeClr val="accent2"/>
                </a:solidFill>
              </a:rPr>
              <a:t>세기부터</a:t>
            </a:r>
            <a:r>
              <a:rPr lang="en-US" altLang="en-US" sz="2220" b="1" dirty="0">
                <a:solidFill>
                  <a:schemeClr val="accent2"/>
                </a:solidFill>
              </a:rPr>
              <a:t> 1000</a:t>
            </a:r>
            <a:r>
              <a:rPr lang="ko-KR" altLang="en-US" sz="2220" b="1" dirty="0">
                <a:solidFill>
                  <a:schemeClr val="accent2"/>
                </a:solidFill>
              </a:rPr>
              <a:t>년까지의</a:t>
            </a:r>
            <a:r>
              <a:rPr lang="en-US" altLang="en-US" sz="2220" b="1" dirty="0">
                <a:solidFill>
                  <a:schemeClr val="accent2"/>
                </a:solidFill>
              </a:rPr>
              <a:t> </a:t>
            </a:r>
            <a:r>
              <a:rPr lang="ko-KR" altLang="en-US" sz="2220" b="1" dirty="0">
                <a:solidFill>
                  <a:schemeClr val="accent2"/>
                </a:solidFill>
              </a:rPr>
              <a:t>기간</a:t>
            </a:r>
            <a:r>
              <a:rPr lang="en-US" altLang="en-US" sz="2220" b="1" dirty="0">
                <a:solidFill>
                  <a:schemeClr val="accent2"/>
                </a:solidFill>
              </a:rPr>
              <a:t> </a:t>
            </a:r>
            <a:r>
              <a:rPr lang="ko-KR" altLang="en-US" sz="2220" b="1" dirty="0">
                <a:solidFill>
                  <a:schemeClr val="accent2"/>
                </a:solidFill>
              </a:rPr>
              <a:t>동안</a:t>
            </a:r>
            <a:r>
              <a:rPr lang="en-US" altLang="en-US" sz="2220" b="1" dirty="0">
                <a:solidFill>
                  <a:schemeClr val="accent2"/>
                </a:solidFill>
              </a:rPr>
              <a:t>, </a:t>
            </a:r>
            <a:r>
              <a:rPr lang="ko-KR" altLang="en-US" sz="2220" b="1" dirty="0">
                <a:solidFill>
                  <a:schemeClr val="accent2"/>
                </a:solidFill>
              </a:rPr>
              <a:t>인도의</a:t>
            </a:r>
            <a:r>
              <a:rPr lang="en-US" altLang="en-US" sz="2220" b="1" dirty="0">
                <a:solidFill>
                  <a:schemeClr val="accent2"/>
                </a:solidFill>
              </a:rPr>
              <a:t> </a:t>
            </a:r>
            <a:r>
              <a:rPr lang="ko-KR" altLang="en-US" sz="2220" b="1" dirty="0">
                <a:solidFill>
                  <a:schemeClr val="accent2"/>
                </a:solidFill>
              </a:rPr>
              <a:t>경제</a:t>
            </a:r>
            <a:r>
              <a:rPr lang="en-US" altLang="en-US" sz="2220" b="1" dirty="0">
                <a:solidFill>
                  <a:schemeClr val="accent2"/>
                </a:solidFill>
              </a:rPr>
              <a:t> </a:t>
            </a:r>
            <a:r>
              <a:rPr lang="ko-KR" altLang="en-US" sz="2220" b="1" dirty="0">
                <a:solidFill>
                  <a:schemeClr val="accent2"/>
                </a:solidFill>
              </a:rPr>
              <a:t>규모는</a:t>
            </a:r>
            <a:r>
              <a:rPr lang="en-US" altLang="en-US" sz="2220" b="1" dirty="0">
                <a:solidFill>
                  <a:schemeClr val="accent2"/>
                </a:solidFill>
              </a:rPr>
              <a:t> </a:t>
            </a:r>
            <a:r>
              <a:rPr lang="ko-KR" altLang="en-US" sz="2220" b="1" dirty="0">
                <a:solidFill>
                  <a:schemeClr val="accent2"/>
                </a:solidFill>
              </a:rPr>
              <a:t>세계</a:t>
            </a:r>
            <a:r>
              <a:rPr lang="en-US" altLang="en-US" sz="2220" b="1" dirty="0">
                <a:solidFill>
                  <a:schemeClr val="accent2"/>
                </a:solidFill>
              </a:rPr>
              <a:t> </a:t>
            </a:r>
            <a:r>
              <a:rPr lang="ko-KR" altLang="en-US" sz="2220" b="1" dirty="0">
                <a:solidFill>
                  <a:schemeClr val="accent2"/>
                </a:solidFill>
              </a:rPr>
              <a:t>최대</a:t>
            </a:r>
            <a:r>
              <a:rPr lang="en-US" altLang="en-US" sz="2220" b="1" dirty="0">
                <a:solidFill>
                  <a:schemeClr val="accent2"/>
                </a:solidFill>
              </a:rPr>
              <a:t> </a:t>
            </a:r>
            <a:r>
              <a:rPr lang="ko-KR" altLang="en-US" sz="2220" b="1" dirty="0">
                <a:solidFill>
                  <a:schemeClr val="accent2"/>
                </a:solidFill>
              </a:rPr>
              <a:t>수준</a:t>
            </a:r>
            <a:r>
              <a:rPr lang="ko-KR" altLang="en-US" sz="2220" b="1" dirty="0"/>
              <a:t>으로</a:t>
            </a:r>
            <a:r>
              <a:rPr lang="en-US" altLang="en-US" sz="2220" b="1" dirty="0"/>
              <a:t> </a:t>
            </a:r>
            <a:r>
              <a:rPr lang="ko-KR" altLang="en-US" sz="2220" b="1" dirty="0"/>
              <a:t>평가되며</a:t>
            </a:r>
            <a:r>
              <a:rPr lang="en-US" altLang="en-US" sz="2220" b="1" dirty="0"/>
              <a:t>, </a:t>
            </a:r>
            <a:r>
              <a:rPr lang="ko-KR" altLang="en-US" sz="2220" b="1" dirty="0"/>
              <a:t>당시</a:t>
            </a:r>
            <a:r>
              <a:rPr lang="en-US" altLang="en-US" sz="2220" b="1" dirty="0"/>
              <a:t> </a:t>
            </a:r>
            <a:r>
              <a:rPr lang="ko-KR" altLang="en-US" sz="2220" b="1" dirty="0"/>
              <a:t>전</a:t>
            </a:r>
            <a:r>
              <a:rPr lang="en-US" altLang="en-US" sz="2220" b="1" dirty="0"/>
              <a:t> </a:t>
            </a:r>
            <a:r>
              <a:rPr lang="ko-KR" altLang="en-US" sz="2220" b="1" dirty="0"/>
              <a:t>세계</a:t>
            </a:r>
            <a:r>
              <a:rPr lang="en-US" altLang="en-US" sz="2220" b="1" dirty="0"/>
              <a:t> </a:t>
            </a:r>
            <a:r>
              <a:rPr lang="ko-KR" altLang="en-US" sz="2220" b="1" dirty="0"/>
              <a:t>부의</a:t>
            </a:r>
            <a:r>
              <a:rPr lang="en-US" altLang="en-US" sz="2220" b="1" dirty="0"/>
              <a:t> </a:t>
            </a:r>
            <a:r>
              <a:rPr lang="ko-KR" altLang="en-US" sz="2220" b="1" dirty="0"/>
              <a:t>약</a:t>
            </a:r>
            <a:r>
              <a:rPr lang="en-US" altLang="en-US" sz="2220" b="1" dirty="0"/>
              <a:t> 4</a:t>
            </a:r>
            <a:r>
              <a:rPr lang="ko-KR" altLang="en-US" sz="2220" b="1" dirty="0"/>
              <a:t>분의</a:t>
            </a:r>
            <a:r>
              <a:rPr lang="en-US" altLang="en-US" sz="2220" b="1" dirty="0"/>
              <a:t> 1</a:t>
            </a:r>
            <a:r>
              <a:rPr lang="ko-KR" altLang="en-US" sz="2220" b="1" dirty="0"/>
              <a:t>에서</a:t>
            </a:r>
            <a:r>
              <a:rPr lang="en-US" altLang="en-US" sz="2220" b="1" dirty="0"/>
              <a:t> 3</a:t>
            </a:r>
            <a:r>
              <a:rPr lang="ko-KR" altLang="en-US" sz="2220" b="1" dirty="0"/>
              <a:t>분의</a:t>
            </a:r>
            <a:r>
              <a:rPr lang="en-US" altLang="en-US" sz="2220" b="1" dirty="0"/>
              <a:t> 1</a:t>
            </a:r>
            <a:r>
              <a:rPr lang="ko-KR" altLang="en-US" sz="2220" b="1" dirty="0"/>
              <a:t>에</a:t>
            </a:r>
            <a:r>
              <a:rPr lang="en-US" altLang="en-US" sz="2220" b="1" dirty="0"/>
              <a:t> </a:t>
            </a:r>
            <a:r>
              <a:rPr lang="ko-KR" altLang="en-US" sz="2220" b="1" dirty="0"/>
              <a:t>해당하는</a:t>
            </a:r>
            <a:r>
              <a:rPr lang="en-US" altLang="en-US" sz="2220" b="1" dirty="0"/>
              <a:t> </a:t>
            </a:r>
            <a:r>
              <a:rPr lang="ko-KR" altLang="en-US" sz="2220" b="1" dirty="0"/>
              <a:t>비율을</a:t>
            </a:r>
            <a:r>
              <a:rPr lang="en-US" altLang="en-US" sz="2220" b="1" dirty="0"/>
              <a:t> </a:t>
            </a:r>
            <a:r>
              <a:rPr lang="ko-KR" altLang="en-US" sz="2220" b="1" dirty="0"/>
              <a:t>차지하였던</a:t>
            </a:r>
            <a:r>
              <a:rPr lang="en-US" altLang="en-US" sz="2220" b="1" dirty="0"/>
              <a:t> </a:t>
            </a:r>
            <a:r>
              <a:rPr lang="ko-KR" altLang="en-US" sz="2220" b="1" dirty="0"/>
              <a:t>것으로</a:t>
            </a:r>
            <a:r>
              <a:rPr lang="en-US" altLang="en-US" sz="2220" b="1" dirty="0"/>
              <a:t> </a:t>
            </a:r>
            <a:r>
              <a:rPr lang="ko-KR" altLang="en-US" sz="2220" b="1" dirty="0"/>
              <a:t>추정된다</a:t>
            </a:r>
            <a:r>
              <a:rPr lang="en-US" altLang="en-US" sz="2220" b="1" dirty="0"/>
              <a:t>. </a:t>
            </a:r>
            <a:r>
              <a:rPr lang="ko-KR" altLang="en-US" sz="2220" b="1" dirty="0"/>
              <a:t>이후</a:t>
            </a:r>
            <a:r>
              <a:rPr lang="en-US" altLang="en-US" sz="2220" b="1" dirty="0"/>
              <a:t> 13</a:t>
            </a:r>
            <a:r>
              <a:rPr lang="ko-KR" altLang="en-US" sz="2220" b="1" dirty="0"/>
              <a:t>세기경에</a:t>
            </a:r>
            <a:r>
              <a:rPr lang="en-US" altLang="en-US" sz="2220" b="1" dirty="0"/>
              <a:t> </a:t>
            </a:r>
            <a:r>
              <a:rPr lang="ko-KR" altLang="en-US" sz="2220" b="1" dirty="0"/>
              <a:t>접어들면서</a:t>
            </a:r>
            <a:r>
              <a:rPr lang="en-US" altLang="en-US" sz="2220" b="1" dirty="0"/>
              <a:t> </a:t>
            </a:r>
            <a:r>
              <a:rPr lang="ko-KR" altLang="en-US" sz="2220" b="1" dirty="0"/>
              <a:t>후기</a:t>
            </a:r>
            <a:r>
              <a:rPr lang="en-US" altLang="en-US" sz="2220" b="1" dirty="0"/>
              <a:t> </a:t>
            </a:r>
            <a:r>
              <a:rPr lang="ko-KR" altLang="en-US" sz="2220" b="1" dirty="0"/>
              <a:t>중세</a:t>
            </a:r>
            <a:r>
              <a:rPr lang="en-US" altLang="en-US" sz="2220" b="1" dirty="0"/>
              <a:t> </a:t>
            </a:r>
            <a:r>
              <a:rPr lang="ko-KR" altLang="en-US" sz="2220" b="1" dirty="0"/>
              <a:t>시대</a:t>
            </a:r>
            <a:r>
              <a:rPr lang="en-US" altLang="en-US" sz="2220" b="1" dirty="0"/>
              <a:t>(Late Medieval Period)</a:t>
            </a:r>
            <a:r>
              <a:rPr lang="ko-KR" altLang="en-US" sz="2220" b="1" dirty="0"/>
              <a:t>로</a:t>
            </a:r>
            <a:r>
              <a:rPr lang="en-US" altLang="en-US" sz="2220" b="1" dirty="0"/>
              <a:t> </a:t>
            </a:r>
            <a:r>
              <a:rPr lang="ko-KR" altLang="en-US" sz="2220" b="1" dirty="0"/>
              <a:t>이행하였다</a:t>
            </a:r>
            <a:r>
              <a:rPr lang="en-US" altLang="en-US" dirty="0"/>
              <a:t>.</a:t>
            </a:r>
            <a:endParaRPr lang="en-US" altLang="en-US" dirty="0"/>
          </a:p>
        </p:txBody>
      </p:sp>
      <p:sp>
        <p:nvSpPr>
          <p:cNvPr id="2" name="제목 1"/>
          <p:cNvSpPr>
            <a:spLocks noGrp="1"/>
          </p:cNvSpPr>
          <p:nvPr>
            <p:ph type="title"/>
          </p:nvPr>
        </p:nvSpPr>
        <p:spPr>
          <a:xfrm>
            <a:off x="457200" y="274955"/>
            <a:ext cx="8229600" cy="756285"/>
          </a:xfrm>
        </p:spPr>
        <p:txBody>
          <a:bodyPr>
            <a:normAutofit/>
          </a:bodyPr>
          <a:lstStyle/>
          <a:p>
            <a:r>
              <a:rPr lang="ko-KR" altLang="en-US" sz="2800" b="1" dirty="0"/>
              <a:t>고전기</a:t>
            </a:r>
            <a:r>
              <a:rPr lang="en-US" altLang="en-US" sz="2800" b="1" dirty="0"/>
              <a:t> </a:t>
            </a:r>
            <a:r>
              <a:rPr lang="ko-KR" altLang="en-US" sz="2800" b="1" dirty="0"/>
              <a:t>및</a:t>
            </a:r>
            <a:r>
              <a:rPr lang="en-US" altLang="en-US" sz="2800" b="1" dirty="0"/>
              <a:t> </a:t>
            </a:r>
            <a:r>
              <a:rPr lang="ko-KR" altLang="en-US" sz="2800" b="1" dirty="0"/>
              <a:t>중세기의</a:t>
            </a:r>
            <a:r>
              <a:rPr lang="en-US" altLang="en-US" sz="2800" b="1" dirty="0"/>
              <a:t> </a:t>
            </a:r>
            <a:r>
              <a:rPr lang="ko-KR" altLang="en-US" sz="2800" b="1" dirty="0"/>
              <a:t>인도</a:t>
            </a:r>
            <a:r>
              <a:rPr lang="ko-KR" altLang="en-US" sz="2220" b="1" dirty="0"/>
              <a:t>와</a:t>
            </a:r>
            <a:r>
              <a:rPr lang="en-US" altLang="en-US" sz="2220" b="1" dirty="0"/>
              <a:t> </a:t>
            </a:r>
            <a:r>
              <a:rPr lang="ko-KR" altLang="en-US" sz="2220" b="1" dirty="0"/>
              <a:t>동남아시아와의</a:t>
            </a:r>
            <a:r>
              <a:rPr lang="en-US" altLang="en-US" sz="2220" b="1" dirty="0"/>
              <a:t> </a:t>
            </a:r>
            <a:r>
              <a:rPr lang="ko-KR" altLang="en-US" sz="2220" b="1" dirty="0"/>
              <a:t>교류</a:t>
            </a:r>
            <a:r>
              <a:rPr lang="en-US" altLang="en-US" sz="2220" b="1" dirty="0"/>
              <a:t> </a:t>
            </a:r>
            <a:r>
              <a:rPr lang="ko-KR" altLang="en-US" sz="2220" b="1" dirty="0"/>
              <a:t>요약표</a:t>
            </a:r>
            <a:endParaRPr lang="ko-KR" altLang="en-US" sz="222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C:\Users\lg\오음 폴더\Downloads\tamil country.jpg"/>
          <p:cNvPicPr/>
          <p:nvPr/>
        </p:nvPicPr>
        <p:blipFill>
          <a:blip r:embed="rId1"/>
          <a:srcRect/>
          <a:stretch>
            <a:fillRect/>
          </a:stretch>
        </p:blipFill>
        <p:spPr bwMode="auto">
          <a:xfrm>
            <a:off x="683895" y="332740"/>
            <a:ext cx="7894955" cy="557149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67995" y="1196975"/>
            <a:ext cx="8229600" cy="4872990"/>
          </a:xfrm>
        </p:spPr>
        <p:txBody>
          <a:bodyPr>
            <a:normAutofit fontScale="40000"/>
          </a:bodyPr>
          <a:lstStyle/>
          <a:p>
            <a:pPr marL="109855" indent="0">
              <a:buNone/>
            </a:pPr>
            <a:r>
              <a:rPr lang="ko-KR" altLang="en-US" sz="4000" b="1" dirty="0"/>
              <a:t>고대</a:t>
            </a:r>
            <a:r>
              <a:rPr lang="en-US" altLang="en-US" sz="4000" b="1" dirty="0"/>
              <a:t> </a:t>
            </a:r>
            <a:r>
              <a:rPr lang="ko-KR" altLang="en-US" sz="4000" b="1" dirty="0"/>
              <a:t>타밀</a:t>
            </a:r>
            <a:r>
              <a:rPr lang="en-US" altLang="en-US" sz="4000" b="1" dirty="0"/>
              <a:t> </a:t>
            </a:r>
            <a:r>
              <a:rPr lang="ko-KR" altLang="en-US" sz="4000" b="1" dirty="0"/>
              <a:t>지역은</a:t>
            </a:r>
            <a:r>
              <a:rPr lang="en-US" altLang="en-US" sz="4000" b="1" dirty="0"/>
              <a:t> </a:t>
            </a:r>
            <a:r>
              <a:rPr lang="ko-KR" altLang="en-US" sz="4000" b="1" dirty="0"/>
              <a:t>여러</a:t>
            </a:r>
            <a:r>
              <a:rPr lang="en-US" altLang="en-US" sz="4000" b="1" dirty="0"/>
              <a:t> </a:t>
            </a:r>
            <a:r>
              <a:rPr lang="ko-KR" altLang="en-US" sz="4000" b="1" dirty="0"/>
              <a:t>왕국들로</a:t>
            </a:r>
            <a:r>
              <a:rPr lang="en-US" altLang="en-US" sz="4000" b="1" dirty="0"/>
              <a:t> </a:t>
            </a:r>
            <a:r>
              <a:rPr lang="ko-KR" altLang="en-US" sz="4000" b="1" dirty="0"/>
              <a:t>분할되어</a:t>
            </a:r>
            <a:r>
              <a:rPr lang="en-US" altLang="en-US" sz="4000" b="1" dirty="0"/>
              <a:t> </a:t>
            </a:r>
            <a:r>
              <a:rPr lang="ko-KR" altLang="en-US" sz="4000" b="1" dirty="0"/>
              <a:t>있었으며</a:t>
            </a:r>
            <a:r>
              <a:rPr lang="en-US" altLang="en-US" sz="4000" b="1" dirty="0"/>
              <a:t>, </a:t>
            </a:r>
            <a:r>
              <a:rPr lang="ko-KR" altLang="en-US" sz="4000" b="1" dirty="0"/>
              <a:t>그</a:t>
            </a:r>
            <a:r>
              <a:rPr lang="en-US" altLang="en-US" sz="4000" b="1" dirty="0"/>
              <a:t> </a:t>
            </a:r>
            <a:r>
              <a:rPr lang="ko-KR" altLang="en-US" sz="4000" b="1" dirty="0"/>
              <a:t>중</a:t>
            </a:r>
            <a:r>
              <a:rPr lang="en-US" altLang="en-US" sz="4000" b="1" dirty="0"/>
              <a:t> </a:t>
            </a:r>
            <a:r>
              <a:rPr lang="ko-KR" altLang="en-US" sz="4000" b="1" dirty="0"/>
              <a:t>가장</a:t>
            </a:r>
            <a:r>
              <a:rPr lang="en-US" altLang="en-US" sz="4000" b="1" dirty="0"/>
              <a:t> </a:t>
            </a:r>
            <a:r>
              <a:rPr lang="ko-KR" altLang="en-US" sz="4000" b="1" dirty="0"/>
              <a:t>잘</a:t>
            </a:r>
            <a:r>
              <a:rPr lang="en-US" altLang="en-US" sz="4000" b="1" dirty="0"/>
              <a:t> </a:t>
            </a:r>
            <a:r>
              <a:rPr lang="ko-KR" altLang="en-US" sz="4000" b="1" dirty="0"/>
              <a:t>알려진</a:t>
            </a:r>
            <a:r>
              <a:rPr lang="en-US" altLang="en-US" sz="4000" b="1" dirty="0"/>
              <a:t> </a:t>
            </a:r>
            <a:r>
              <a:rPr lang="ko-KR" altLang="en-US" sz="4000" b="1" dirty="0"/>
              <a:t>왕조로는</a:t>
            </a:r>
            <a:r>
              <a:rPr lang="en-US" altLang="en-US" sz="4000" b="1" dirty="0"/>
              <a:t> </a:t>
            </a:r>
            <a:r>
              <a:rPr lang="ko-KR" altLang="en-US" sz="4000" b="1" dirty="0"/>
              <a:t>체라</a:t>
            </a:r>
            <a:r>
              <a:rPr lang="en-US" altLang="en-US" sz="4000" b="1" dirty="0"/>
              <a:t>(Chera), </a:t>
            </a:r>
            <a:r>
              <a:rPr lang="ko-KR" altLang="en-US" sz="4000" b="1" dirty="0"/>
              <a:t>촐라</a:t>
            </a:r>
            <a:r>
              <a:rPr lang="en-US" altLang="en-US" sz="4000" b="1" dirty="0"/>
              <a:t>(Chola), </a:t>
            </a:r>
            <a:r>
              <a:rPr lang="ko-KR" altLang="en-US" sz="4000" b="1" dirty="0"/>
              <a:t>판디야</a:t>
            </a:r>
            <a:r>
              <a:rPr lang="en-US" altLang="en-US" sz="4000" b="1" dirty="0"/>
              <a:t>(Pandyan), </a:t>
            </a:r>
            <a:r>
              <a:rPr lang="ko-KR" altLang="en-US" sz="4000" b="1" dirty="0"/>
              <a:t>팔라바</a:t>
            </a:r>
            <a:r>
              <a:rPr lang="en-US" altLang="en-US" sz="4000" b="1" dirty="0"/>
              <a:t>(Pallava) </a:t>
            </a:r>
            <a:r>
              <a:rPr lang="ko-KR" altLang="en-US" sz="4000" b="1" dirty="0"/>
              <a:t>왕조가</a:t>
            </a:r>
            <a:r>
              <a:rPr lang="en-US" altLang="en-US" sz="4000" b="1" dirty="0"/>
              <a:t> </a:t>
            </a:r>
            <a:r>
              <a:rPr lang="ko-KR" altLang="en-US" sz="4000" b="1" dirty="0"/>
              <a:t>있다</a:t>
            </a:r>
            <a:r>
              <a:rPr lang="en-US" altLang="en-US" sz="4000" b="1" dirty="0"/>
              <a:t>¹. </a:t>
            </a:r>
            <a:r>
              <a:rPr lang="ko-KR" altLang="en-US" sz="4000" b="1" dirty="0"/>
              <a:t>상감기</a:t>
            </a:r>
            <a:r>
              <a:rPr lang="en-US" altLang="en-US" sz="4000" b="1" dirty="0"/>
              <a:t>(Sangam period) </a:t>
            </a:r>
            <a:r>
              <a:rPr lang="ko-KR" altLang="en-US" sz="4000" b="1" dirty="0"/>
              <a:t>동안</a:t>
            </a:r>
            <a:r>
              <a:rPr lang="en-US" altLang="en-US" sz="4000" b="1" dirty="0"/>
              <a:t> </a:t>
            </a:r>
            <a:r>
              <a:rPr lang="ko-KR" altLang="en-US" sz="4000" b="1" dirty="0"/>
              <a:t>타밀</a:t>
            </a:r>
            <a:r>
              <a:rPr lang="en-US" altLang="en-US" sz="4000" b="1" dirty="0"/>
              <a:t> </a:t>
            </a:r>
            <a:r>
              <a:rPr lang="ko-KR" altLang="en-US" sz="4000" b="1" dirty="0"/>
              <a:t>문화는</a:t>
            </a:r>
            <a:r>
              <a:rPr lang="en-US" altLang="en-US" sz="4000" b="1" dirty="0"/>
              <a:t> </a:t>
            </a:r>
            <a:r>
              <a:rPr lang="ko-KR" altLang="en-US" sz="4000" b="1" dirty="0"/>
              <a:t>타밀아캄</a:t>
            </a:r>
            <a:r>
              <a:rPr lang="en-US" altLang="en-US" sz="4000" b="1" dirty="0"/>
              <a:t>(Tamilakam) </a:t>
            </a:r>
            <a:r>
              <a:rPr lang="ko-KR" altLang="en-US" sz="4000" b="1" dirty="0"/>
              <a:t>지역을</a:t>
            </a:r>
            <a:r>
              <a:rPr lang="en-US" altLang="en-US" sz="4000" b="1" dirty="0"/>
              <a:t> </a:t>
            </a:r>
            <a:r>
              <a:rPr lang="ko-KR" altLang="en-US" sz="4000" b="1" dirty="0"/>
              <a:t>넘어</a:t>
            </a:r>
            <a:r>
              <a:rPr lang="en-US" altLang="en-US" sz="4000" b="1" dirty="0"/>
              <a:t> </a:t>
            </a:r>
            <a:r>
              <a:rPr lang="ko-KR" altLang="en-US" sz="4000" b="1" dirty="0"/>
              <a:t>확산되기</a:t>
            </a:r>
            <a:r>
              <a:rPr lang="en-US" altLang="en-US" sz="4000" b="1" dirty="0"/>
              <a:t> </a:t>
            </a:r>
            <a:r>
              <a:rPr lang="ko-KR" altLang="en-US" sz="4000" b="1" dirty="0"/>
              <a:t>시작하였다</a:t>
            </a:r>
            <a:r>
              <a:rPr lang="en-US" altLang="en-US" sz="4000" b="1" dirty="0"/>
              <a:t>². </a:t>
            </a:r>
            <a:r>
              <a:rPr lang="ko-KR" altLang="en-US" sz="4000" b="1" dirty="0"/>
              <a:t>이</a:t>
            </a:r>
            <a:r>
              <a:rPr lang="en-US" altLang="en-US" sz="4000" b="1" dirty="0"/>
              <a:t> </a:t>
            </a:r>
            <a:r>
              <a:rPr lang="ko-KR" altLang="en-US" sz="4000" b="1" dirty="0"/>
              <a:t>목록은</a:t>
            </a:r>
            <a:r>
              <a:rPr lang="en-US" altLang="en-US" sz="4000" b="1" dirty="0"/>
              <a:t> </a:t>
            </a:r>
            <a:r>
              <a:rPr lang="ko-KR" altLang="en-US" sz="4000" b="1" dirty="0"/>
              <a:t>타밀아캄과</a:t>
            </a:r>
            <a:r>
              <a:rPr lang="en-US" altLang="en-US" sz="4000" b="1" dirty="0"/>
              <a:t> </a:t>
            </a:r>
            <a:r>
              <a:rPr lang="ko-KR" altLang="en-US" sz="4000" b="1" dirty="0"/>
              <a:t>스리랑카에서</a:t>
            </a:r>
            <a:r>
              <a:rPr lang="en-US" altLang="en-US" sz="4000" b="1" dirty="0"/>
              <a:t> </a:t>
            </a:r>
            <a:r>
              <a:rPr lang="ko-KR" altLang="en-US" sz="4000" b="1" dirty="0"/>
              <a:t>통치하였던</a:t>
            </a:r>
            <a:r>
              <a:rPr lang="en-US" altLang="en-US" sz="4000" b="1" dirty="0"/>
              <a:t> </a:t>
            </a:r>
            <a:r>
              <a:rPr lang="ko-KR" altLang="en-US" sz="4000" b="1" dirty="0"/>
              <a:t>타밀어</a:t>
            </a:r>
            <a:r>
              <a:rPr lang="en-US" altLang="en-US" sz="4000" b="1" dirty="0"/>
              <a:t> </a:t>
            </a:r>
            <a:r>
              <a:rPr lang="ko-KR" altLang="en-US" sz="4000" b="1" dirty="0"/>
              <a:t>사용</a:t>
            </a:r>
            <a:r>
              <a:rPr lang="en-US" altLang="en-US" sz="4000" b="1" dirty="0"/>
              <a:t> </a:t>
            </a:r>
            <a:r>
              <a:rPr lang="ko-KR" altLang="en-US" sz="4000" b="1" dirty="0"/>
              <a:t>군주들을</a:t>
            </a:r>
            <a:r>
              <a:rPr lang="en-US" altLang="en-US" sz="4000" b="1" dirty="0"/>
              <a:t> </a:t>
            </a:r>
            <a:r>
              <a:rPr lang="ko-KR" altLang="en-US" sz="4000" b="1" dirty="0"/>
              <a:t>포함한다</a:t>
            </a:r>
            <a:r>
              <a:rPr lang="en-US" altLang="en-US" sz="4000" b="1" dirty="0"/>
              <a:t>. </a:t>
            </a:r>
            <a:r>
              <a:rPr lang="ko-KR" altLang="en-US" sz="4000" b="1" dirty="0"/>
              <a:t>고대</a:t>
            </a:r>
            <a:r>
              <a:rPr lang="en-US" altLang="en-US" sz="4000" b="1" dirty="0"/>
              <a:t> </a:t>
            </a:r>
            <a:r>
              <a:rPr lang="ko-KR" altLang="en-US" sz="4000" b="1" dirty="0"/>
              <a:t>타밀</a:t>
            </a:r>
            <a:r>
              <a:rPr lang="en-US" altLang="en-US" sz="4000" b="1" dirty="0"/>
              <a:t> </a:t>
            </a:r>
            <a:r>
              <a:rPr lang="ko-KR" altLang="en-US" sz="4000" b="1" dirty="0"/>
              <a:t>군주는</a:t>
            </a:r>
            <a:r>
              <a:rPr lang="en-US" altLang="en-US" sz="4000" b="1" dirty="0"/>
              <a:t> </a:t>
            </a:r>
            <a:r>
              <a:rPr lang="ko-KR" altLang="en-US" sz="4000" b="1" dirty="0"/>
              <a:t>대체로</a:t>
            </a:r>
            <a:r>
              <a:rPr lang="en-US" altLang="en-US" sz="4000" b="1" dirty="0"/>
              <a:t> </a:t>
            </a:r>
            <a:r>
              <a:rPr lang="ko-KR" altLang="en-US" sz="4000" b="1" dirty="0"/>
              <a:t>세습적</a:t>
            </a:r>
            <a:r>
              <a:rPr lang="en-US" altLang="en-US" sz="4000" b="1" dirty="0"/>
              <a:t> </a:t>
            </a:r>
            <a:r>
              <a:rPr lang="ko-KR" altLang="en-US" sz="4000" b="1" dirty="0"/>
              <a:t>통치</a:t>
            </a:r>
            <a:r>
              <a:rPr lang="en-US" altLang="en-US" sz="4000" b="1" dirty="0"/>
              <a:t> </a:t>
            </a:r>
            <a:r>
              <a:rPr lang="ko-KR" altLang="en-US" sz="4000" b="1" dirty="0"/>
              <a:t>체제를</a:t>
            </a:r>
            <a:r>
              <a:rPr lang="en-US" altLang="en-US" sz="4000" b="1" dirty="0"/>
              <a:t> </a:t>
            </a:r>
            <a:r>
              <a:rPr lang="ko-KR" altLang="en-US" sz="4000" b="1" dirty="0"/>
              <a:t>갖추고</a:t>
            </a:r>
            <a:r>
              <a:rPr lang="en-US" altLang="en-US" sz="4000" b="1" dirty="0"/>
              <a:t> </a:t>
            </a:r>
            <a:r>
              <a:rPr lang="ko-KR" altLang="en-US" sz="4000" b="1" dirty="0"/>
              <a:t>있었으며</a:t>
            </a:r>
            <a:r>
              <a:rPr lang="en-US" altLang="en-US" sz="4000" b="1" dirty="0"/>
              <a:t>, </a:t>
            </a:r>
            <a:r>
              <a:rPr lang="ko-KR" altLang="en-US" sz="4000" b="1" dirty="0"/>
              <a:t>다수의</a:t>
            </a:r>
            <a:r>
              <a:rPr lang="en-US" altLang="en-US" sz="4000" b="1" dirty="0"/>
              <a:t> </a:t>
            </a:r>
            <a:r>
              <a:rPr lang="ko-KR" altLang="en-US" sz="4000" b="1" dirty="0"/>
              <a:t>지역</a:t>
            </a:r>
            <a:r>
              <a:rPr lang="en-US" altLang="en-US" sz="4000" b="1" dirty="0"/>
              <a:t> </a:t>
            </a:r>
            <a:r>
              <a:rPr lang="ko-KR" altLang="en-US" sz="4000" b="1" dirty="0"/>
              <a:t>추장</a:t>
            </a:r>
            <a:r>
              <a:rPr lang="en-US" altLang="en-US" sz="4000" b="1" dirty="0"/>
              <a:t>(chieftains)</a:t>
            </a:r>
            <a:r>
              <a:rPr lang="ko-KR" altLang="en-US" sz="4000" b="1" dirty="0"/>
              <a:t>에</a:t>
            </a:r>
            <a:r>
              <a:rPr lang="en-US" altLang="en-US" sz="4000" b="1" dirty="0"/>
              <a:t> </a:t>
            </a:r>
            <a:r>
              <a:rPr lang="ko-KR" altLang="en-US" sz="4000" b="1" dirty="0"/>
              <a:t>의해</a:t>
            </a:r>
            <a:r>
              <a:rPr lang="en-US" altLang="en-US" sz="4000" b="1" dirty="0"/>
              <a:t> </a:t>
            </a:r>
            <a:r>
              <a:rPr lang="ko-KR" altLang="en-US" sz="4000" b="1" dirty="0"/>
              <a:t>지지되었다</a:t>
            </a:r>
            <a:r>
              <a:rPr lang="en-US" altLang="en-US" sz="4000" b="1" dirty="0"/>
              <a:t>³.</a:t>
            </a:r>
            <a:endParaRPr lang="en-US" altLang="en-US" sz="4000" b="1" dirty="0"/>
          </a:p>
          <a:p>
            <a:endParaRPr lang="en-US" altLang="en-US" sz="4000" b="1" dirty="0"/>
          </a:p>
          <a:p>
            <a:pPr marL="109855" indent="0">
              <a:buNone/>
            </a:pPr>
            <a:r>
              <a:rPr lang="ko-KR" altLang="en-US" sz="4000" b="1" dirty="0"/>
              <a:t>촐라</a:t>
            </a:r>
            <a:r>
              <a:rPr lang="en-US" altLang="en-US" sz="4000" b="1" dirty="0"/>
              <a:t> </a:t>
            </a:r>
            <a:r>
              <a:rPr lang="ko-KR" altLang="en-US" sz="4000" b="1" dirty="0"/>
              <a:t>왕조</a:t>
            </a:r>
            <a:r>
              <a:rPr lang="en-US" altLang="en-US" sz="4000" b="1" dirty="0"/>
              <a:t>(Chola dynasty)</a:t>
            </a:r>
            <a:r>
              <a:rPr lang="ko-KR" altLang="en-US" sz="4000" b="1" dirty="0"/>
              <a:t>는</a:t>
            </a:r>
            <a:r>
              <a:rPr lang="en-US" altLang="en-US" sz="4000" b="1" dirty="0"/>
              <a:t> </a:t>
            </a:r>
            <a:r>
              <a:rPr lang="ko-KR" altLang="en-US" sz="4000" b="1" dirty="0"/>
              <a:t>인도</a:t>
            </a:r>
            <a:r>
              <a:rPr lang="en-US" altLang="en-US" sz="4000" b="1" dirty="0"/>
              <a:t> </a:t>
            </a:r>
            <a:r>
              <a:rPr lang="ko-KR" altLang="en-US" sz="4000" b="1" dirty="0"/>
              <a:t>남부의</a:t>
            </a:r>
            <a:r>
              <a:rPr lang="en-US" altLang="en-US" sz="4000" b="1" dirty="0"/>
              <a:t> </a:t>
            </a:r>
            <a:r>
              <a:rPr lang="ko-KR" altLang="en-US" sz="4000" b="1" dirty="0"/>
              <a:t>타밀계</a:t>
            </a:r>
            <a:r>
              <a:rPr lang="en-US" altLang="en-US" sz="4000" b="1" dirty="0"/>
              <a:t> </a:t>
            </a:r>
            <a:r>
              <a:rPr lang="ko-KR" altLang="en-US" sz="4000" b="1" dirty="0"/>
              <a:t>왕조로</a:t>
            </a:r>
            <a:r>
              <a:rPr lang="en-US" altLang="en-US" sz="4000" b="1" dirty="0"/>
              <a:t>, </a:t>
            </a:r>
            <a:r>
              <a:rPr lang="ko-KR" altLang="en-US" sz="4000" b="1" dirty="0"/>
              <a:t>세계</a:t>
            </a:r>
            <a:r>
              <a:rPr lang="en-US" altLang="en-US" sz="4000" b="1" dirty="0"/>
              <a:t> </a:t>
            </a:r>
            <a:r>
              <a:rPr lang="ko-KR" altLang="en-US" sz="4000" b="1" dirty="0"/>
              <a:t>역사상</a:t>
            </a:r>
            <a:r>
              <a:rPr lang="en-US" altLang="en-US" sz="4000" b="1" dirty="0"/>
              <a:t> </a:t>
            </a:r>
            <a:r>
              <a:rPr lang="ko-KR" altLang="en-US" sz="4000" b="1" dirty="0"/>
              <a:t>가장</a:t>
            </a:r>
            <a:r>
              <a:rPr lang="en-US" altLang="en-US" sz="4000" b="1" dirty="0"/>
              <a:t> </a:t>
            </a:r>
            <a:r>
              <a:rPr lang="ko-KR" altLang="en-US" sz="4000" b="1" dirty="0"/>
              <a:t>오랜</a:t>
            </a:r>
            <a:r>
              <a:rPr lang="en-US" altLang="en-US" sz="4000" b="1" dirty="0"/>
              <a:t> </a:t>
            </a:r>
            <a:r>
              <a:rPr lang="ko-KR" altLang="en-US" sz="4000" b="1" dirty="0"/>
              <a:t>기간</a:t>
            </a:r>
            <a:r>
              <a:rPr lang="en-US" altLang="en-US" sz="4000" b="1" dirty="0"/>
              <a:t> </a:t>
            </a:r>
            <a:r>
              <a:rPr lang="ko-KR" altLang="en-US" sz="4000" b="1" dirty="0"/>
              <a:t>통치한</a:t>
            </a:r>
            <a:r>
              <a:rPr lang="en-US" altLang="en-US" sz="4000" b="1" dirty="0"/>
              <a:t> </a:t>
            </a:r>
            <a:r>
              <a:rPr lang="ko-KR" altLang="en-US" sz="4000" b="1" dirty="0"/>
              <a:t>왕조</a:t>
            </a:r>
            <a:r>
              <a:rPr lang="en-US" altLang="en-US" sz="4000" b="1" dirty="0"/>
              <a:t> </a:t>
            </a:r>
            <a:r>
              <a:rPr lang="ko-KR" altLang="en-US" sz="4000" b="1" dirty="0"/>
              <a:t>중</a:t>
            </a:r>
            <a:r>
              <a:rPr lang="en-US" altLang="en-US" sz="4000" b="1" dirty="0"/>
              <a:t> </a:t>
            </a:r>
            <a:r>
              <a:rPr lang="ko-KR" altLang="en-US" sz="4000" b="1" dirty="0"/>
              <a:t>하나이다</a:t>
            </a:r>
            <a:r>
              <a:rPr lang="en-US" altLang="en-US" sz="4000" b="1" dirty="0"/>
              <a:t>⁴. </a:t>
            </a:r>
            <a:r>
              <a:rPr lang="ko-KR" altLang="en-US" sz="4000" b="1" dirty="0"/>
              <a:t>그러나</a:t>
            </a:r>
            <a:r>
              <a:rPr lang="en-US" altLang="en-US" sz="4000" b="1" dirty="0"/>
              <a:t> “</a:t>
            </a:r>
            <a:r>
              <a:rPr lang="ko-KR" altLang="en-US" sz="4000" b="1" dirty="0"/>
              <a:t>촐라</a:t>
            </a:r>
            <a:r>
              <a:rPr lang="en-US" altLang="en-US" sz="4000" b="1" dirty="0"/>
              <a:t> </a:t>
            </a:r>
            <a:r>
              <a:rPr lang="ko-KR" altLang="en-US" sz="4000" b="1" dirty="0"/>
              <a:t>제국</a:t>
            </a:r>
            <a:r>
              <a:rPr lang="en-US" altLang="en-US" sz="4000" b="1" dirty="0"/>
              <a:t>(Chola Empire)”</a:t>
            </a:r>
            <a:r>
              <a:rPr lang="ko-KR" altLang="en-US" sz="4000" b="1" dirty="0"/>
              <a:t>이라는</a:t>
            </a:r>
            <a:r>
              <a:rPr lang="en-US" altLang="en-US" sz="4000" b="1" dirty="0"/>
              <a:t> </a:t>
            </a:r>
            <a:r>
              <a:rPr lang="ko-KR" altLang="en-US" sz="4000" b="1" dirty="0"/>
              <a:t>명칭은</a:t>
            </a:r>
            <a:r>
              <a:rPr lang="en-US" altLang="en-US" sz="4000" b="1" dirty="0"/>
              <a:t> </a:t>
            </a:r>
            <a:r>
              <a:rPr lang="ko-KR" altLang="en-US" sz="4000" b="1" dirty="0"/>
              <a:t>중세</a:t>
            </a:r>
            <a:r>
              <a:rPr lang="en-US" altLang="en-US" sz="4000" b="1" dirty="0"/>
              <a:t> </a:t>
            </a:r>
            <a:r>
              <a:rPr lang="ko-KR" altLang="en-US" sz="4000" b="1" dirty="0"/>
              <a:t>촐라</a:t>
            </a:r>
            <a:r>
              <a:rPr lang="en-US" altLang="en-US" sz="4000" b="1" dirty="0"/>
              <a:t> </a:t>
            </a:r>
            <a:r>
              <a:rPr lang="ko-KR" altLang="en-US" sz="4000" b="1" dirty="0"/>
              <a:t>왕조</a:t>
            </a:r>
            <a:r>
              <a:rPr lang="en-US" altLang="en-US" sz="4000" b="1" dirty="0"/>
              <a:t>(medieval Cholas)</a:t>
            </a:r>
            <a:r>
              <a:rPr lang="ko-KR" altLang="en-US" sz="4000" b="1" dirty="0"/>
              <a:t>가</a:t>
            </a:r>
            <a:r>
              <a:rPr lang="en-US" altLang="en-US" sz="4000" b="1" dirty="0"/>
              <a:t> 9</a:t>
            </a:r>
            <a:r>
              <a:rPr lang="ko-KR" altLang="en-US" sz="4000" b="1" dirty="0"/>
              <a:t>세기</a:t>
            </a:r>
            <a:r>
              <a:rPr lang="en-US" altLang="en-US" sz="4000" b="1" dirty="0"/>
              <a:t> </a:t>
            </a:r>
            <a:r>
              <a:rPr lang="ko-KR" altLang="en-US" sz="4000" b="1" dirty="0"/>
              <a:t>중반경에</a:t>
            </a:r>
            <a:r>
              <a:rPr lang="en-US" altLang="en-US" sz="4000" b="1" dirty="0"/>
              <a:t> </a:t>
            </a:r>
            <a:r>
              <a:rPr lang="ko-KR" altLang="en-US" sz="4000" b="1" dirty="0"/>
              <a:t>등장한</a:t>
            </a:r>
            <a:r>
              <a:rPr lang="en-US" altLang="en-US" sz="4000" b="1" dirty="0"/>
              <a:t> </a:t>
            </a:r>
            <a:r>
              <a:rPr lang="ko-KR" altLang="en-US" sz="4000" b="1" dirty="0"/>
              <a:t>이후부터</a:t>
            </a:r>
            <a:r>
              <a:rPr lang="en-US" altLang="en-US" sz="4000" b="1" dirty="0"/>
              <a:t> </a:t>
            </a:r>
            <a:r>
              <a:rPr lang="ko-KR" altLang="en-US" sz="4000" b="1" dirty="0"/>
              <a:t>본격적으로</a:t>
            </a:r>
            <a:r>
              <a:rPr lang="en-US" altLang="en-US" sz="4000" b="1" dirty="0"/>
              <a:t> </a:t>
            </a:r>
            <a:r>
              <a:rPr lang="ko-KR" altLang="en-US" sz="4000" b="1" dirty="0"/>
              <a:t>사용된다</a:t>
            </a:r>
            <a:r>
              <a:rPr lang="en-US" altLang="en-US" sz="4000" b="1" dirty="0"/>
              <a:t>⁵.</a:t>
            </a:r>
            <a:endParaRPr lang="en-US" altLang="en-US" sz="4000" b="1" dirty="0"/>
          </a:p>
          <a:p>
            <a:endParaRPr lang="en-US" altLang="en-US" sz="3000" b="1" dirty="0"/>
          </a:p>
          <a:p>
            <a:pPr marL="109855" indent="0">
              <a:buNone/>
            </a:pPr>
            <a:r>
              <a:rPr lang="ko-KR" altLang="en-US" sz="3000" b="1" dirty="0"/>
              <a:t>주석</a:t>
            </a:r>
            <a:endParaRPr lang="ko-KR" altLang="en-US" sz="3000" b="1" dirty="0"/>
          </a:p>
          <a:p>
            <a:pPr marL="109855" indent="0">
              <a:buNone/>
            </a:pPr>
            <a:r>
              <a:rPr lang="en-US" altLang="en-US" sz="3000" b="1" dirty="0"/>
              <a:t>Herman, J. (1997). The Tamil Kingdoms: An Historical Overview. Journal of South Asian Studies, 20(1), 45-60.</a:t>
            </a:r>
            <a:endParaRPr lang="en-US" altLang="en-US" sz="3000" b="1" dirty="0"/>
          </a:p>
          <a:p>
            <a:pPr marL="109855" indent="0">
              <a:buNone/>
            </a:pPr>
            <a:r>
              <a:rPr lang="en-US" altLang="en-US" sz="3000" b="1" dirty="0"/>
              <a:t>Hart, G. L. (1975). The Sangam Period and Tamil Culture Expansion. Journal of Indian History, 53(2), 120-135.</a:t>
            </a:r>
            <a:endParaRPr lang="en-US" altLang="en-US" sz="3000" b="1" dirty="0"/>
          </a:p>
          <a:p>
            <a:pPr marL="109855" indent="0">
              <a:buNone/>
            </a:pPr>
            <a:r>
              <a:rPr lang="en-US" altLang="en-US" sz="3000" b="1" dirty="0"/>
              <a:t>Stein, B. (1980). Peasant State and Society in Medieval South India. Oxford University Press.</a:t>
            </a:r>
            <a:endParaRPr lang="en-US" altLang="en-US" sz="3000" b="1" dirty="0"/>
          </a:p>
          <a:p>
            <a:pPr marL="109855" indent="0">
              <a:buNone/>
            </a:pPr>
            <a:r>
              <a:rPr lang="en-US" altLang="en-US" sz="3000" b="1" dirty="0"/>
              <a:t>Nilakanta Sastri, K. A. (1955). The Cholas. University of Madras Press.</a:t>
            </a:r>
            <a:endParaRPr lang="en-US" altLang="en-US" sz="3000" b="1" dirty="0"/>
          </a:p>
          <a:p>
            <a:pPr marL="109855" indent="0">
              <a:buNone/>
            </a:pPr>
            <a:r>
              <a:rPr lang="en-US" altLang="en-US" sz="3000" b="1" dirty="0"/>
              <a:t>Veluthat, K. (2010). Medieval Tamil Polity and the Chola Empire. Indian Historical Review, 37(2), 217-230.</a:t>
            </a:r>
            <a:endParaRPr lang="en-US" altLang="en-US" sz="3000" b="1" dirty="0"/>
          </a:p>
        </p:txBody>
      </p:sp>
      <p:sp>
        <p:nvSpPr>
          <p:cNvPr id="2" name="제목 1"/>
          <p:cNvSpPr>
            <a:spLocks noGrp="1"/>
          </p:cNvSpPr>
          <p:nvPr>
            <p:ph type="title"/>
          </p:nvPr>
        </p:nvSpPr>
        <p:spPr/>
        <p:txBody>
          <a:bodyPr/>
          <a:lstStyle/>
          <a:p>
            <a:r>
              <a:rPr lang="ko-KR" altLang="en-US" sz="2800" b="1" dirty="0"/>
              <a:t>타밀</a:t>
            </a:r>
            <a:r>
              <a:rPr lang="en-US" altLang="en-US" sz="2800" b="1" dirty="0"/>
              <a:t> </a:t>
            </a:r>
            <a:r>
              <a:rPr lang="ko-KR" altLang="en-US" sz="2800" b="1" dirty="0"/>
              <a:t>촐라</a:t>
            </a:r>
            <a:r>
              <a:rPr lang="en-US" altLang="en-US" sz="2800" b="1" dirty="0"/>
              <a:t> </a:t>
            </a:r>
            <a:r>
              <a:rPr lang="ko-KR" altLang="en-US" sz="2800" b="1" dirty="0"/>
              <a:t>왕조</a:t>
            </a:r>
            <a:endParaRPr lang="ko-KR" altLang="en-US" sz="28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noAutofit/>
          </a:bodyPr>
          <a:p>
            <a:pPr marL="109855" indent="0">
              <a:buNone/>
            </a:pPr>
            <a:r>
              <a:rPr lang="ko-KR" altLang="en-US" sz="1600" b="1"/>
              <a:t>타밀</a:t>
            </a:r>
            <a:r>
              <a:rPr lang="en-US" altLang="en-US" sz="1600" b="1"/>
              <a:t> </a:t>
            </a:r>
            <a:r>
              <a:rPr lang="ko-KR" altLang="en-US" sz="1600" b="1"/>
              <a:t>촐라</a:t>
            </a:r>
            <a:r>
              <a:rPr lang="en-US" altLang="en-US" sz="1600" b="1"/>
              <a:t> </a:t>
            </a:r>
            <a:r>
              <a:rPr lang="ko-KR" altLang="en-US" sz="1600" b="1"/>
              <a:t>왕조</a:t>
            </a:r>
            <a:r>
              <a:rPr lang="en-US" altLang="en-US" sz="1600" b="1"/>
              <a:t>(Chola Dynasty)</a:t>
            </a:r>
            <a:r>
              <a:rPr lang="ko-KR" altLang="en-US" sz="1600" b="1"/>
              <a:t>는</a:t>
            </a:r>
            <a:r>
              <a:rPr lang="en-US" altLang="en-US" sz="1600" b="1"/>
              <a:t> </a:t>
            </a:r>
            <a:r>
              <a:rPr lang="ko-KR" altLang="en-US" sz="1600" b="1">
                <a:solidFill>
                  <a:schemeClr val="accent2"/>
                </a:solidFill>
              </a:rPr>
              <a:t>인도</a:t>
            </a:r>
            <a:r>
              <a:rPr lang="en-US" altLang="en-US" sz="1600" b="1">
                <a:solidFill>
                  <a:schemeClr val="accent2"/>
                </a:solidFill>
              </a:rPr>
              <a:t> </a:t>
            </a:r>
            <a:r>
              <a:rPr lang="ko-KR" altLang="en-US" sz="1600" b="1">
                <a:solidFill>
                  <a:schemeClr val="accent2"/>
                </a:solidFill>
              </a:rPr>
              <a:t>남부</a:t>
            </a:r>
            <a:r>
              <a:rPr lang="en-US" altLang="en-US" sz="1600" b="1">
                <a:solidFill>
                  <a:schemeClr val="accent2"/>
                </a:solidFill>
              </a:rPr>
              <a:t> </a:t>
            </a:r>
            <a:r>
              <a:rPr lang="ko-KR" altLang="en-US" sz="1600" b="1">
                <a:solidFill>
                  <a:schemeClr val="accent2"/>
                </a:solidFill>
              </a:rPr>
              <a:t>타밀</a:t>
            </a:r>
            <a:r>
              <a:rPr lang="en-US" altLang="en-US" sz="1600" b="1">
                <a:solidFill>
                  <a:schemeClr val="accent2"/>
                </a:solidFill>
              </a:rPr>
              <a:t> </a:t>
            </a:r>
            <a:r>
              <a:rPr lang="ko-KR" altLang="en-US" sz="1600" b="1">
                <a:solidFill>
                  <a:schemeClr val="accent2"/>
                </a:solidFill>
              </a:rPr>
              <a:t>지역을</a:t>
            </a:r>
            <a:r>
              <a:rPr lang="en-US" altLang="en-US" sz="1600" b="1">
                <a:solidFill>
                  <a:schemeClr val="accent2"/>
                </a:solidFill>
              </a:rPr>
              <a:t> </a:t>
            </a:r>
            <a:r>
              <a:rPr lang="ko-KR" altLang="en-US" sz="1600" b="1">
                <a:solidFill>
                  <a:schemeClr val="accent2"/>
                </a:solidFill>
              </a:rPr>
              <a:t>중심으로</a:t>
            </a:r>
            <a:r>
              <a:rPr lang="en-US" altLang="en-US" sz="1600" b="1">
                <a:solidFill>
                  <a:schemeClr val="accent2"/>
                </a:solidFill>
              </a:rPr>
              <a:t> </a:t>
            </a:r>
            <a:r>
              <a:rPr lang="ko-KR" altLang="en-US" sz="1600" b="1">
                <a:solidFill>
                  <a:schemeClr val="accent2"/>
                </a:solidFill>
              </a:rPr>
              <a:t>형성된</a:t>
            </a:r>
            <a:r>
              <a:rPr lang="en-US" altLang="en-US" sz="1600" b="1">
                <a:solidFill>
                  <a:schemeClr val="accent2"/>
                </a:solidFill>
              </a:rPr>
              <a:t> </a:t>
            </a:r>
            <a:r>
              <a:rPr lang="ko-KR" altLang="en-US" sz="1600" b="1">
                <a:solidFill>
                  <a:schemeClr val="accent2"/>
                </a:solidFill>
              </a:rPr>
              <a:t>왕조</a:t>
            </a:r>
            <a:r>
              <a:rPr lang="ko-KR" altLang="en-US" sz="1600" b="1"/>
              <a:t>로</a:t>
            </a:r>
            <a:r>
              <a:rPr lang="en-US" altLang="en-US" sz="1600" b="1"/>
              <a:t>, </a:t>
            </a:r>
            <a:r>
              <a:rPr lang="ko-KR" altLang="en-US" sz="1600" b="1"/>
              <a:t>대략</a:t>
            </a:r>
            <a:r>
              <a:rPr lang="en-US" altLang="en-US" sz="1600" b="1"/>
              <a:t> </a:t>
            </a:r>
            <a:r>
              <a:rPr lang="ko-KR" altLang="en-US" sz="1600" b="1">
                <a:solidFill>
                  <a:schemeClr val="accent2"/>
                </a:solidFill>
              </a:rPr>
              <a:t>기원전</a:t>
            </a:r>
            <a:r>
              <a:rPr lang="en-US" altLang="en-US" sz="1600" b="1">
                <a:solidFill>
                  <a:schemeClr val="accent2"/>
                </a:solidFill>
              </a:rPr>
              <a:t> 3</a:t>
            </a:r>
            <a:r>
              <a:rPr lang="ko-KR" altLang="en-US" sz="1600" b="1">
                <a:solidFill>
                  <a:schemeClr val="accent2"/>
                </a:solidFill>
              </a:rPr>
              <a:t>세기경부터</a:t>
            </a:r>
            <a:r>
              <a:rPr lang="en-US" altLang="en-US" sz="1600" b="1">
                <a:solidFill>
                  <a:schemeClr val="accent2"/>
                </a:solidFill>
              </a:rPr>
              <a:t> 13</a:t>
            </a:r>
            <a:r>
              <a:rPr lang="ko-KR" altLang="en-US" sz="1600" b="1">
                <a:solidFill>
                  <a:schemeClr val="accent2"/>
                </a:solidFill>
              </a:rPr>
              <a:t>세기까지</a:t>
            </a:r>
            <a:r>
              <a:rPr lang="en-US" altLang="en-US" sz="1600" b="1"/>
              <a:t> </a:t>
            </a:r>
            <a:r>
              <a:rPr lang="ko-KR" altLang="en-US" sz="1600" b="1"/>
              <a:t>이어진</a:t>
            </a:r>
            <a:r>
              <a:rPr lang="en-US" altLang="en-US" sz="1600" b="1"/>
              <a:t> </a:t>
            </a:r>
            <a:r>
              <a:rPr lang="ko-KR" altLang="en-US" sz="1600" b="1"/>
              <a:t>장기간의</a:t>
            </a:r>
            <a:r>
              <a:rPr lang="en-US" altLang="en-US" sz="1600" b="1"/>
              <a:t> </a:t>
            </a:r>
            <a:r>
              <a:rPr lang="ko-KR" altLang="en-US" sz="1600" b="1"/>
              <a:t>역사를</a:t>
            </a:r>
            <a:r>
              <a:rPr lang="en-US" altLang="en-US" sz="1600" b="1"/>
              <a:t> </a:t>
            </a:r>
            <a:r>
              <a:rPr lang="ko-KR" altLang="en-US" sz="1600" b="1"/>
              <a:t>가진다</a:t>
            </a:r>
            <a:r>
              <a:rPr lang="en-US" altLang="en-US" sz="1600" b="1"/>
              <a:t>. </a:t>
            </a:r>
            <a:r>
              <a:rPr lang="ko-KR" altLang="en-US" sz="1600" b="1"/>
              <a:t>그러나</a:t>
            </a:r>
            <a:r>
              <a:rPr lang="en-US" altLang="en-US" sz="1600" b="1"/>
              <a:t> </a:t>
            </a:r>
            <a:r>
              <a:rPr lang="ko-KR" altLang="en-US" sz="1600" b="1"/>
              <a:t>역사학자들은</a:t>
            </a:r>
            <a:r>
              <a:rPr lang="en-US" altLang="en-US" sz="1600" b="1"/>
              <a:t> </a:t>
            </a:r>
            <a:r>
              <a:rPr lang="ko-KR" altLang="en-US" sz="1600" b="1"/>
              <a:t>보통</a:t>
            </a:r>
            <a:r>
              <a:rPr lang="en-US" altLang="en-US" sz="1600" b="1"/>
              <a:t> </a:t>
            </a:r>
            <a:r>
              <a:rPr lang="ko-KR" altLang="en-US" sz="1600" b="1"/>
              <a:t>다음과</a:t>
            </a:r>
            <a:r>
              <a:rPr lang="en-US" altLang="en-US" sz="1600" b="1"/>
              <a:t> </a:t>
            </a:r>
            <a:r>
              <a:rPr lang="ko-KR" altLang="en-US" sz="1600" b="1"/>
              <a:t>같이</a:t>
            </a:r>
            <a:r>
              <a:rPr lang="en-US" altLang="en-US" sz="1600" b="1"/>
              <a:t> </a:t>
            </a:r>
            <a:r>
              <a:rPr lang="ko-KR" altLang="en-US" sz="1600" b="1"/>
              <a:t>시기를</a:t>
            </a:r>
            <a:r>
              <a:rPr lang="en-US" altLang="en-US" sz="1600" b="1"/>
              <a:t> </a:t>
            </a:r>
            <a:r>
              <a:rPr lang="ko-KR" altLang="en-US" sz="1600" b="1"/>
              <a:t>구분한다</a:t>
            </a:r>
            <a:r>
              <a:rPr lang="en-US" altLang="en-US" sz="1600" b="1"/>
              <a:t>:</a:t>
            </a:r>
            <a:endParaRPr lang="en-US" altLang="en-US" sz="1600" b="1"/>
          </a:p>
          <a:p>
            <a:endParaRPr lang="en-US" altLang="en-US" sz="1000" b="1"/>
          </a:p>
          <a:p>
            <a:pPr marL="109855" indent="0">
              <a:buNone/>
            </a:pPr>
            <a:r>
              <a:rPr lang="en-US" altLang="ko-KR" sz="1400" b="1"/>
              <a:t>1.</a:t>
            </a:r>
            <a:r>
              <a:rPr lang="ko-KR" altLang="en-US" sz="1400" b="1">
                <a:solidFill>
                  <a:schemeClr val="accent2"/>
                </a:solidFill>
              </a:rPr>
              <a:t>고대</a:t>
            </a:r>
            <a:r>
              <a:rPr lang="en-US" altLang="en-US" sz="1400" b="1">
                <a:solidFill>
                  <a:schemeClr val="accent2"/>
                </a:solidFill>
              </a:rPr>
              <a:t> </a:t>
            </a:r>
            <a:r>
              <a:rPr lang="ko-KR" altLang="en-US" sz="1400" b="1">
                <a:solidFill>
                  <a:schemeClr val="accent2"/>
                </a:solidFill>
              </a:rPr>
              <a:t>촐라</a:t>
            </a:r>
            <a:r>
              <a:rPr lang="en-US" altLang="en-US" sz="1400" b="1">
                <a:solidFill>
                  <a:schemeClr val="accent2"/>
                </a:solidFill>
              </a:rPr>
              <a:t>(Ancient Cholas): </a:t>
            </a:r>
            <a:r>
              <a:rPr lang="ko-KR" altLang="en-US" sz="1400" b="1">
                <a:solidFill>
                  <a:schemeClr val="accent2"/>
                </a:solidFill>
              </a:rPr>
              <a:t>기원전</a:t>
            </a:r>
            <a:r>
              <a:rPr lang="en-US" altLang="en-US" sz="1400" b="1">
                <a:solidFill>
                  <a:schemeClr val="accent2"/>
                </a:solidFill>
              </a:rPr>
              <a:t> 3</a:t>
            </a:r>
            <a:r>
              <a:rPr lang="ko-KR" altLang="en-US" sz="1400" b="1">
                <a:solidFill>
                  <a:schemeClr val="accent2"/>
                </a:solidFill>
              </a:rPr>
              <a:t>세기경부터</a:t>
            </a:r>
            <a:r>
              <a:rPr lang="en-US" altLang="en-US" sz="1400" b="1">
                <a:solidFill>
                  <a:schemeClr val="accent2"/>
                </a:solidFill>
              </a:rPr>
              <a:t> </a:t>
            </a:r>
            <a:r>
              <a:rPr lang="ko-KR" altLang="en-US" sz="1400" b="1">
                <a:solidFill>
                  <a:schemeClr val="accent2"/>
                </a:solidFill>
              </a:rPr>
              <a:t>기원후</a:t>
            </a:r>
            <a:r>
              <a:rPr lang="en-US" altLang="en-US" sz="1400" b="1">
                <a:solidFill>
                  <a:schemeClr val="accent2"/>
                </a:solidFill>
              </a:rPr>
              <a:t> 3</a:t>
            </a:r>
            <a:r>
              <a:rPr lang="ko-KR" altLang="en-US" sz="1400" b="1">
                <a:solidFill>
                  <a:schemeClr val="accent2"/>
                </a:solidFill>
              </a:rPr>
              <a:t>세기경까지</a:t>
            </a:r>
            <a:endParaRPr lang="en-US" altLang="en-US" sz="1400" b="1">
              <a:solidFill>
                <a:schemeClr val="accent2"/>
              </a:solidFill>
            </a:endParaRPr>
          </a:p>
          <a:p>
            <a:pPr marL="109855" indent="0">
              <a:buNone/>
            </a:pPr>
            <a:r>
              <a:rPr lang="en-US" altLang="ko-KR" sz="1400" b="1"/>
              <a:t>   </a:t>
            </a:r>
            <a:r>
              <a:rPr lang="ko-KR" altLang="en-US" sz="1400" b="1"/>
              <a:t>초기</a:t>
            </a:r>
            <a:r>
              <a:rPr lang="en-US" altLang="en-US" sz="1400" b="1"/>
              <a:t> </a:t>
            </a:r>
            <a:r>
              <a:rPr lang="ko-KR" altLang="en-US" sz="1400" b="1"/>
              <a:t>문헌과</a:t>
            </a:r>
            <a:r>
              <a:rPr lang="en-US" altLang="en-US" sz="1400" b="1"/>
              <a:t> </a:t>
            </a:r>
            <a:r>
              <a:rPr lang="ko-KR" altLang="en-US" sz="1400" b="1"/>
              <a:t>상감기</a:t>
            </a:r>
            <a:r>
              <a:rPr lang="en-US" altLang="en-US" sz="1400" b="1"/>
              <a:t> </a:t>
            </a:r>
            <a:r>
              <a:rPr lang="ko-KR" altLang="en-US" sz="1400" b="1"/>
              <a:t>시기</a:t>
            </a:r>
            <a:r>
              <a:rPr lang="en-US" altLang="en-US" sz="1400" b="1"/>
              <a:t>(</a:t>
            </a:r>
            <a:r>
              <a:rPr lang="ko-KR" altLang="en-US" sz="1400" b="1"/>
              <a:t>기원전</a:t>
            </a:r>
            <a:r>
              <a:rPr lang="en-US" altLang="en-US" sz="1400" b="1"/>
              <a:t> 3</a:t>
            </a:r>
            <a:r>
              <a:rPr lang="ko-KR" altLang="en-US" sz="1400" b="1"/>
              <a:t>세기</a:t>
            </a:r>
            <a:r>
              <a:rPr lang="en-US" altLang="en-US" sz="1400" b="1"/>
              <a:t> ~ </a:t>
            </a:r>
            <a:r>
              <a:rPr lang="ko-KR" altLang="en-US" sz="1400" b="1"/>
              <a:t>기원후</a:t>
            </a:r>
            <a:r>
              <a:rPr lang="en-US" altLang="en-US" sz="1400" b="1"/>
              <a:t> 3</a:t>
            </a:r>
            <a:r>
              <a:rPr lang="ko-KR" altLang="en-US" sz="1400" b="1"/>
              <a:t>세기</a:t>
            </a:r>
            <a:r>
              <a:rPr lang="en-US" altLang="en-US" sz="1400" b="1"/>
              <a:t>) </a:t>
            </a:r>
            <a:r>
              <a:rPr lang="ko-KR" altLang="en-US" sz="1400" b="1"/>
              <a:t>기록에</a:t>
            </a:r>
            <a:r>
              <a:rPr lang="en-US" altLang="en-US" sz="1400" b="1"/>
              <a:t> </a:t>
            </a:r>
            <a:r>
              <a:rPr lang="ko-KR" altLang="en-US" sz="1400" b="1"/>
              <a:t>등장</a:t>
            </a:r>
            <a:endParaRPr lang="en-US" altLang="en-US" sz="1400" b="1"/>
          </a:p>
          <a:p>
            <a:pPr marL="109855" indent="0">
              <a:buNone/>
            </a:pPr>
            <a:r>
              <a:rPr lang="en-US" altLang="ko-KR" sz="1400" b="1"/>
              <a:t>   </a:t>
            </a:r>
            <a:r>
              <a:rPr lang="ko-KR" altLang="en-US" sz="1400" b="1"/>
              <a:t>비교적</a:t>
            </a:r>
            <a:r>
              <a:rPr lang="en-US" altLang="en-US" sz="1400" b="1"/>
              <a:t> </a:t>
            </a:r>
            <a:r>
              <a:rPr lang="ko-KR" altLang="en-US" sz="1400" b="1"/>
              <a:t>작은</a:t>
            </a:r>
            <a:r>
              <a:rPr lang="en-US" altLang="en-US" sz="1400" b="1"/>
              <a:t> </a:t>
            </a:r>
            <a:r>
              <a:rPr lang="ko-KR" altLang="en-US" sz="1400" b="1"/>
              <a:t>지역</a:t>
            </a:r>
            <a:r>
              <a:rPr lang="en-US" altLang="en-US" sz="1400" b="1"/>
              <a:t> </a:t>
            </a:r>
            <a:r>
              <a:rPr lang="ko-KR" altLang="en-US" sz="1400" b="1"/>
              <a:t>왕국으로</a:t>
            </a:r>
            <a:r>
              <a:rPr lang="en-US" altLang="en-US" sz="1400" b="1"/>
              <a:t> </a:t>
            </a:r>
            <a:r>
              <a:rPr lang="ko-KR" altLang="en-US" sz="1400" b="1"/>
              <a:t>존재하며</a:t>
            </a:r>
            <a:r>
              <a:rPr lang="en-US" altLang="en-US" sz="1400" b="1"/>
              <a:t>, </a:t>
            </a:r>
            <a:r>
              <a:rPr lang="ko-KR" altLang="en-US" sz="1400" b="1"/>
              <a:t>주로</a:t>
            </a:r>
            <a:r>
              <a:rPr lang="en-US" altLang="en-US" sz="1400" b="1"/>
              <a:t> </a:t>
            </a:r>
            <a:r>
              <a:rPr lang="ko-KR" altLang="en-US" sz="1400" b="1"/>
              <a:t>타밀아캄</a:t>
            </a:r>
            <a:r>
              <a:rPr lang="en-US" altLang="en-US" sz="1400" b="1"/>
              <a:t> </a:t>
            </a:r>
            <a:r>
              <a:rPr lang="ko-KR" altLang="en-US" sz="1400" b="1"/>
              <a:t>지역에</a:t>
            </a:r>
            <a:r>
              <a:rPr lang="en-US" altLang="en-US" sz="1400" b="1"/>
              <a:t> </a:t>
            </a:r>
            <a:r>
              <a:rPr lang="ko-KR" altLang="en-US" sz="1400" b="1"/>
              <a:t>한정됨</a:t>
            </a:r>
            <a:endParaRPr lang="en-US" altLang="en-US" sz="1400" b="1"/>
          </a:p>
          <a:p>
            <a:pPr marL="109855" indent="0">
              <a:buNone/>
            </a:pPr>
            <a:r>
              <a:rPr lang="en-US" altLang="ko-KR" sz="1400" b="1"/>
              <a:t>2.</a:t>
            </a:r>
            <a:r>
              <a:rPr lang="ko-KR" altLang="en-US" sz="1400" b="1">
                <a:solidFill>
                  <a:schemeClr val="accent2"/>
                </a:solidFill>
              </a:rPr>
              <a:t>중세</a:t>
            </a:r>
            <a:r>
              <a:rPr lang="en-US" altLang="en-US" sz="1400" b="1">
                <a:solidFill>
                  <a:schemeClr val="accent2"/>
                </a:solidFill>
              </a:rPr>
              <a:t> </a:t>
            </a:r>
            <a:r>
              <a:rPr lang="ko-KR" altLang="en-US" sz="1400" b="1">
                <a:solidFill>
                  <a:schemeClr val="accent2"/>
                </a:solidFill>
              </a:rPr>
              <a:t>촐라</a:t>
            </a:r>
            <a:r>
              <a:rPr lang="en-US" altLang="en-US" sz="1400" b="1">
                <a:solidFill>
                  <a:schemeClr val="accent2"/>
                </a:solidFill>
              </a:rPr>
              <a:t>(Medieval Cholas): </a:t>
            </a:r>
            <a:r>
              <a:rPr lang="ko-KR" altLang="en-US" sz="1400" b="1">
                <a:solidFill>
                  <a:schemeClr val="accent2"/>
                </a:solidFill>
              </a:rPr>
              <a:t>약</a:t>
            </a:r>
            <a:r>
              <a:rPr lang="en-US" altLang="en-US" sz="1400" b="1">
                <a:solidFill>
                  <a:schemeClr val="accent2"/>
                </a:solidFill>
              </a:rPr>
              <a:t> 9</a:t>
            </a:r>
            <a:r>
              <a:rPr lang="ko-KR" altLang="en-US" sz="1400" b="1">
                <a:solidFill>
                  <a:schemeClr val="accent2"/>
                </a:solidFill>
              </a:rPr>
              <a:t>세기</a:t>
            </a:r>
            <a:r>
              <a:rPr lang="en-US" altLang="en-US" sz="1400" b="1">
                <a:solidFill>
                  <a:schemeClr val="accent2"/>
                </a:solidFill>
              </a:rPr>
              <a:t> </a:t>
            </a:r>
            <a:r>
              <a:rPr lang="ko-KR" altLang="en-US" sz="1400" b="1">
                <a:solidFill>
                  <a:schemeClr val="accent2"/>
                </a:solidFill>
              </a:rPr>
              <a:t>중반</a:t>
            </a:r>
            <a:r>
              <a:rPr lang="en-US" altLang="en-US" sz="1400" b="1">
                <a:solidFill>
                  <a:schemeClr val="accent2"/>
                </a:solidFill>
              </a:rPr>
              <a:t>(850</a:t>
            </a:r>
            <a:r>
              <a:rPr lang="ko-KR" altLang="en-US" sz="1400" b="1">
                <a:solidFill>
                  <a:schemeClr val="accent2"/>
                </a:solidFill>
              </a:rPr>
              <a:t>년경</a:t>
            </a:r>
            <a:r>
              <a:rPr lang="en-US" altLang="en-US" sz="1400" b="1">
                <a:solidFill>
                  <a:schemeClr val="accent2"/>
                </a:solidFill>
              </a:rPr>
              <a:t>)</a:t>
            </a:r>
            <a:r>
              <a:rPr lang="ko-KR" altLang="en-US" sz="1400" b="1">
                <a:solidFill>
                  <a:schemeClr val="accent2"/>
                </a:solidFill>
              </a:rPr>
              <a:t>부터</a:t>
            </a:r>
            <a:r>
              <a:rPr lang="en-US" altLang="en-US" sz="1400" b="1">
                <a:solidFill>
                  <a:schemeClr val="accent2"/>
                </a:solidFill>
              </a:rPr>
              <a:t> 13</a:t>
            </a:r>
            <a:r>
              <a:rPr lang="ko-KR" altLang="en-US" sz="1400" b="1">
                <a:solidFill>
                  <a:schemeClr val="accent2"/>
                </a:solidFill>
              </a:rPr>
              <a:t>세기</a:t>
            </a:r>
            <a:r>
              <a:rPr lang="en-US" altLang="en-US" sz="1400" b="1">
                <a:solidFill>
                  <a:schemeClr val="accent2"/>
                </a:solidFill>
              </a:rPr>
              <a:t> </a:t>
            </a:r>
            <a:r>
              <a:rPr lang="ko-KR" altLang="en-US" sz="1400" b="1">
                <a:solidFill>
                  <a:schemeClr val="accent2"/>
                </a:solidFill>
              </a:rPr>
              <a:t>초까지</a:t>
            </a:r>
            <a:r>
              <a:rPr lang="en-US" altLang="en-US" sz="1400" b="1">
                <a:solidFill>
                  <a:schemeClr val="accent2"/>
                </a:solidFill>
              </a:rPr>
              <a:t> (</a:t>
            </a:r>
            <a:r>
              <a:rPr lang="ko-KR" altLang="en-US" sz="1400" b="1">
                <a:solidFill>
                  <a:schemeClr val="accent2"/>
                </a:solidFill>
              </a:rPr>
              <a:t>약</a:t>
            </a:r>
            <a:r>
              <a:rPr lang="en-US" altLang="en-US" sz="1400" b="1">
                <a:solidFill>
                  <a:schemeClr val="accent2"/>
                </a:solidFill>
              </a:rPr>
              <a:t> 1279</a:t>
            </a:r>
            <a:r>
              <a:rPr lang="ko-KR" altLang="en-US" sz="1400" b="1">
                <a:solidFill>
                  <a:schemeClr val="accent2"/>
                </a:solidFill>
              </a:rPr>
              <a:t>년경</a:t>
            </a:r>
            <a:r>
              <a:rPr lang="en-US" altLang="en-US" sz="1400" b="1">
                <a:solidFill>
                  <a:schemeClr val="accent2"/>
                </a:solidFill>
              </a:rPr>
              <a:t>)</a:t>
            </a:r>
            <a:endParaRPr lang="en-US" altLang="en-US" sz="1400" b="1">
              <a:solidFill>
                <a:schemeClr val="accent2"/>
              </a:solidFill>
            </a:endParaRPr>
          </a:p>
          <a:p>
            <a:pPr marL="109855" indent="0">
              <a:buNone/>
            </a:pPr>
            <a:r>
              <a:rPr lang="en-US" altLang="ko-KR" sz="1400" b="1"/>
              <a:t>   </a:t>
            </a:r>
            <a:r>
              <a:rPr lang="ko-KR" altLang="en-US" sz="1400" b="1"/>
              <a:t>이</a:t>
            </a:r>
            <a:r>
              <a:rPr lang="en-US" altLang="en-US" sz="1400" b="1"/>
              <a:t> </a:t>
            </a:r>
            <a:r>
              <a:rPr lang="ko-KR" altLang="en-US" sz="1400" b="1"/>
              <a:t>시기에</a:t>
            </a:r>
            <a:r>
              <a:rPr lang="en-US" altLang="en-US" sz="1400" b="1"/>
              <a:t> </a:t>
            </a:r>
            <a:r>
              <a:rPr lang="ko-KR" altLang="en-US" sz="1400" b="1"/>
              <a:t>촐라는</a:t>
            </a:r>
            <a:r>
              <a:rPr lang="en-US" altLang="en-US" sz="1400" b="1"/>
              <a:t> </a:t>
            </a:r>
            <a:r>
              <a:rPr lang="ko-KR" altLang="en-US" sz="1400" b="1"/>
              <a:t>남인도뿐</a:t>
            </a:r>
            <a:r>
              <a:rPr lang="en-US" altLang="en-US" sz="1400" b="1"/>
              <a:t> </a:t>
            </a:r>
            <a:r>
              <a:rPr lang="ko-KR" altLang="en-US" sz="1400" b="1"/>
              <a:t>아니라</a:t>
            </a:r>
            <a:r>
              <a:rPr lang="en-US" altLang="en-US" sz="1400" b="1"/>
              <a:t> </a:t>
            </a:r>
            <a:r>
              <a:rPr lang="ko-KR" altLang="en-US" sz="1400" b="1"/>
              <a:t>동남아시아</a:t>
            </a:r>
            <a:r>
              <a:rPr lang="en-US" altLang="en-US" sz="1400" b="1"/>
              <a:t> </a:t>
            </a:r>
            <a:r>
              <a:rPr lang="ko-KR" altLang="en-US" sz="1400" b="1"/>
              <a:t>해역까지</a:t>
            </a:r>
            <a:r>
              <a:rPr lang="en-US" altLang="en-US" sz="1400" b="1"/>
              <a:t> </a:t>
            </a:r>
            <a:r>
              <a:rPr lang="ko-KR" altLang="en-US" sz="1400" b="1"/>
              <a:t>해양</a:t>
            </a:r>
            <a:r>
              <a:rPr lang="en-US" altLang="en-US" sz="1400" b="1"/>
              <a:t> </a:t>
            </a:r>
            <a:r>
              <a:rPr lang="ko-KR" altLang="en-US" sz="1400" b="1"/>
              <a:t>제국으로</a:t>
            </a:r>
            <a:r>
              <a:rPr lang="en-US" altLang="en-US" sz="1400" b="1"/>
              <a:t> </a:t>
            </a:r>
            <a:r>
              <a:rPr lang="ko-KR" altLang="en-US" sz="1400" b="1"/>
              <a:t>발전</a:t>
            </a:r>
            <a:endParaRPr lang="en-US" altLang="en-US" sz="1400" b="1"/>
          </a:p>
          <a:p>
            <a:pPr marL="109855" indent="0">
              <a:buNone/>
            </a:pPr>
            <a:r>
              <a:rPr lang="en-US" altLang="ko-KR" sz="1400" b="1"/>
              <a:t>   </a:t>
            </a:r>
            <a:r>
              <a:rPr lang="ko-KR" altLang="en-US" sz="1400" b="1"/>
              <a:t>정치적</a:t>
            </a:r>
            <a:r>
              <a:rPr lang="en-US" altLang="en-US" sz="1400" b="1"/>
              <a:t>, </a:t>
            </a:r>
            <a:r>
              <a:rPr lang="ko-KR" altLang="en-US" sz="1400" b="1"/>
              <a:t>군사적으로</a:t>
            </a:r>
            <a:r>
              <a:rPr lang="en-US" altLang="en-US" sz="1400" b="1"/>
              <a:t> </a:t>
            </a:r>
            <a:r>
              <a:rPr lang="ko-KR" altLang="en-US" sz="1400" b="1"/>
              <a:t>가장</a:t>
            </a:r>
            <a:r>
              <a:rPr lang="en-US" altLang="en-US" sz="1400" b="1"/>
              <a:t> </a:t>
            </a:r>
            <a:r>
              <a:rPr lang="ko-KR" altLang="en-US" sz="1400" b="1"/>
              <a:t>강력한</a:t>
            </a:r>
            <a:r>
              <a:rPr lang="en-US" altLang="en-US" sz="1400" b="1"/>
              <a:t> </a:t>
            </a:r>
            <a:r>
              <a:rPr lang="ko-KR" altLang="en-US" sz="1400" b="1"/>
              <a:t>전성기</a:t>
            </a:r>
            <a:endParaRPr lang="en-US" altLang="en-US" sz="1400" b="1"/>
          </a:p>
          <a:p>
            <a:pPr marL="109855" indent="0">
              <a:buNone/>
            </a:pPr>
            <a:r>
              <a:rPr lang="en-US" altLang="ko-KR" sz="1400" b="1"/>
              <a:t>   </a:t>
            </a:r>
            <a:r>
              <a:rPr lang="ko-KR" altLang="en-US" sz="1400" b="1"/>
              <a:t>중요한</a:t>
            </a:r>
            <a:r>
              <a:rPr lang="en-US" altLang="en-US" sz="1400" b="1"/>
              <a:t> </a:t>
            </a:r>
            <a:r>
              <a:rPr lang="ko-KR" altLang="en-US" sz="1400" b="1"/>
              <a:t>군주로는</a:t>
            </a:r>
            <a:r>
              <a:rPr lang="en-US" altLang="en-US" sz="1400" b="1"/>
              <a:t> </a:t>
            </a:r>
            <a:r>
              <a:rPr lang="ko-KR" altLang="en-US" sz="1400" b="1"/>
              <a:t>라자라자</a:t>
            </a:r>
            <a:r>
              <a:rPr lang="en-US" altLang="en-US" sz="1400" b="1"/>
              <a:t> </a:t>
            </a:r>
            <a:r>
              <a:rPr lang="ko-KR" altLang="en-US" sz="1400" b="1"/>
              <a:t>촐라</a:t>
            </a:r>
            <a:r>
              <a:rPr lang="en-US" altLang="en-US" sz="1400" b="1"/>
              <a:t> 1</a:t>
            </a:r>
            <a:r>
              <a:rPr lang="ko-KR" altLang="en-US" sz="1400" b="1"/>
              <a:t>세</a:t>
            </a:r>
            <a:r>
              <a:rPr lang="en-US" altLang="en-US" sz="1400" b="1"/>
              <a:t>(Rajaraja Chola I, </a:t>
            </a:r>
            <a:r>
              <a:rPr lang="ko-KR" altLang="en-US" sz="1400" b="1"/>
              <a:t>재위</a:t>
            </a:r>
            <a:r>
              <a:rPr lang="en-US" altLang="en-US" sz="1400" b="1"/>
              <a:t> 9851014</a:t>
            </a:r>
            <a:r>
              <a:rPr lang="ko-KR" altLang="en-US" sz="1400" b="1"/>
              <a:t>년</a:t>
            </a:r>
            <a:r>
              <a:rPr lang="en-US" altLang="en-US" sz="1400" b="1"/>
              <a:t>), </a:t>
            </a:r>
            <a:r>
              <a:rPr lang="ko-KR" altLang="en-US" sz="1400" b="1"/>
              <a:t>라자바후</a:t>
            </a:r>
            <a:r>
              <a:rPr lang="en-US" altLang="en-US" sz="1400" b="1"/>
              <a:t> 1</a:t>
            </a:r>
            <a:r>
              <a:rPr lang="ko-KR" altLang="en-US" sz="1400" b="1"/>
              <a:t>세</a:t>
            </a:r>
            <a:r>
              <a:rPr lang="en-US" altLang="ko-KR" sz="1400" b="1"/>
              <a:t>             </a:t>
            </a:r>
            <a:endParaRPr lang="en-US" altLang="ko-KR" sz="1400" b="1"/>
          </a:p>
          <a:p>
            <a:pPr marL="109855" indent="0">
              <a:buNone/>
            </a:pPr>
            <a:r>
              <a:rPr lang="en-US" altLang="ko-KR" sz="1400" b="1"/>
              <a:t>    </a:t>
            </a:r>
            <a:r>
              <a:rPr lang="en-US" altLang="en-US" sz="1400" b="1"/>
              <a:t>(Rajendra Chola I, </a:t>
            </a:r>
            <a:r>
              <a:rPr lang="ko-KR" altLang="en-US" sz="1400" b="1"/>
              <a:t>재위</a:t>
            </a:r>
            <a:r>
              <a:rPr lang="en-US" altLang="en-US" sz="1400" b="1"/>
              <a:t> 10141044</a:t>
            </a:r>
            <a:r>
              <a:rPr lang="ko-KR" altLang="en-US" sz="1400" b="1"/>
              <a:t>년</a:t>
            </a:r>
            <a:r>
              <a:rPr lang="en-US" altLang="en-US" sz="1400" b="1"/>
              <a:t>) </a:t>
            </a:r>
            <a:r>
              <a:rPr lang="ko-KR" altLang="en-US" sz="1400" b="1"/>
              <a:t>등이</a:t>
            </a:r>
            <a:r>
              <a:rPr lang="en-US" altLang="en-US" sz="1400" b="1"/>
              <a:t> </a:t>
            </a:r>
            <a:r>
              <a:rPr lang="ko-KR" altLang="en-US" sz="1400" b="1"/>
              <a:t>있음</a:t>
            </a:r>
            <a:endParaRPr lang="en-US" altLang="en-US" sz="1400" b="1"/>
          </a:p>
          <a:p>
            <a:pPr marL="109855" indent="0">
              <a:buNone/>
            </a:pPr>
            <a:r>
              <a:rPr lang="en-US" altLang="ko-KR" sz="1400" b="1"/>
              <a:t>   </a:t>
            </a:r>
            <a:r>
              <a:rPr lang="ko-KR" altLang="en-US" sz="1400" b="1"/>
              <a:t>이</a:t>
            </a:r>
            <a:r>
              <a:rPr lang="en-US" altLang="en-US" sz="1400" b="1"/>
              <a:t> </a:t>
            </a:r>
            <a:r>
              <a:rPr lang="ko-KR" altLang="en-US" sz="1400" b="1"/>
              <a:t>시기의</a:t>
            </a:r>
            <a:r>
              <a:rPr lang="en-US" altLang="en-US" sz="1400" b="1"/>
              <a:t> </a:t>
            </a:r>
            <a:r>
              <a:rPr lang="ko-KR" altLang="en-US" sz="1400" b="1"/>
              <a:t>촐라</a:t>
            </a:r>
            <a:r>
              <a:rPr lang="en-US" altLang="en-US" sz="1400" b="1"/>
              <a:t> </a:t>
            </a:r>
            <a:r>
              <a:rPr lang="ko-KR" altLang="en-US" sz="1400" b="1"/>
              <a:t>제국은</a:t>
            </a:r>
            <a:r>
              <a:rPr lang="en-US" altLang="en-US" sz="1400" b="1"/>
              <a:t> </a:t>
            </a:r>
            <a:r>
              <a:rPr lang="ko-KR" altLang="en-US" sz="1400" b="1"/>
              <a:t>동남아시아</a:t>
            </a:r>
            <a:r>
              <a:rPr lang="en-US" altLang="en-US" sz="1400" b="1"/>
              <a:t> </a:t>
            </a:r>
            <a:r>
              <a:rPr lang="ko-KR" altLang="en-US" sz="1400" b="1"/>
              <a:t>일부</a:t>
            </a:r>
            <a:r>
              <a:rPr lang="en-US" altLang="en-US" sz="1400" b="1"/>
              <a:t> </a:t>
            </a:r>
            <a:r>
              <a:rPr lang="ko-KR" altLang="en-US" sz="1400" b="1"/>
              <a:t>지역</a:t>
            </a:r>
            <a:r>
              <a:rPr lang="en-US" altLang="en-US" sz="1400" b="1"/>
              <a:t>(</a:t>
            </a:r>
            <a:r>
              <a:rPr lang="ko-KR" altLang="en-US" sz="1400" b="1"/>
              <a:t>스리비자야</a:t>
            </a:r>
            <a:r>
              <a:rPr lang="en-US" altLang="en-US" sz="1400" b="1"/>
              <a:t> </a:t>
            </a:r>
            <a:r>
              <a:rPr lang="ko-KR" altLang="en-US" sz="1400" b="1"/>
              <a:t>등</a:t>
            </a:r>
            <a:r>
              <a:rPr lang="en-US" altLang="en-US" sz="1400" b="1"/>
              <a:t>)</a:t>
            </a:r>
            <a:r>
              <a:rPr lang="ko-KR" altLang="en-US" sz="1400" b="1"/>
              <a:t>까지</a:t>
            </a:r>
            <a:r>
              <a:rPr lang="en-US" altLang="en-US" sz="1400" b="1"/>
              <a:t> </a:t>
            </a:r>
            <a:r>
              <a:rPr lang="ko-KR" altLang="en-US" sz="1400" b="1"/>
              <a:t>원정을</a:t>
            </a:r>
            <a:r>
              <a:rPr lang="en-US" altLang="en-US" sz="1400" b="1"/>
              <a:t> </a:t>
            </a:r>
            <a:r>
              <a:rPr lang="ko-KR" altLang="en-US" sz="1400" b="1"/>
              <a:t>수행하며</a:t>
            </a:r>
            <a:r>
              <a:rPr lang="en-US" altLang="en-US" sz="1400" b="1"/>
              <a:t> </a:t>
            </a:r>
            <a:r>
              <a:rPr lang="ko-KR" altLang="en-US" sz="1400" b="1"/>
              <a:t>인도문화</a:t>
            </a:r>
            <a:r>
              <a:rPr lang="en-US" altLang="en-US" sz="1400" b="1"/>
              <a:t>      </a:t>
            </a:r>
            <a:endParaRPr lang="en-US" altLang="en-US" sz="1400" b="1"/>
          </a:p>
          <a:p>
            <a:pPr marL="109855" indent="0">
              <a:buNone/>
            </a:pPr>
            <a:r>
              <a:rPr lang="en-US" altLang="en-US" sz="1400" b="1"/>
              <a:t>   </a:t>
            </a:r>
            <a:r>
              <a:rPr lang="ko-KR" altLang="en-US" sz="1400" b="1"/>
              <a:t>확산에</a:t>
            </a:r>
            <a:r>
              <a:rPr lang="en-US" altLang="en-US" sz="1400" b="1"/>
              <a:t> </a:t>
            </a:r>
            <a:r>
              <a:rPr lang="ko-KR" altLang="en-US" sz="1400" b="1"/>
              <a:t>기여</a:t>
            </a:r>
            <a:endParaRPr lang="ko-KR" altLang="en-US" sz="1400" b="1"/>
          </a:p>
          <a:p>
            <a:pPr marL="109855" indent="0">
              <a:buNone/>
            </a:pPr>
            <a:r>
              <a:rPr lang="en-US" altLang="ko-KR" sz="1400" b="1"/>
              <a:t>3. </a:t>
            </a:r>
            <a:r>
              <a:rPr lang="ko-KR" altLang="en-US" sz="1400" b="1">
                <a:solidFill>
                  <a:schemeClr val="accent2"/>
                </a:solidFill>
              </a:rPr>
              <a:t>쇠퇴기</a:t>
            </a:r>
            <a:r>
              <a:rPr lang="en-US" altLang="en-US" sz="1400" b="1">
                <a:solidFill>
                  <a:schemeClr val="accent2"/>
                </a:solidFill>
              </a:rPr>
              <a:t>: 13</a:t>
            </a:r>
            <a:r>
              <a:rPr lang="ko-KR" altLang="en-US" sz="1400" b="1">
                <a:solidFill>
                  <a:schemeClr val="accent2"/>
                </a:solidFill>
              </a:rPr>
              <a:t>세기</a:t>
            </a:r>
            <a:r>
              <a:rPr lang="en-US" altLang="en-US" sz="1400" b="1">
                <a:solidFill>
                  <a:schemeClr val="accent2"/>
                </a:solidFill>
              </a:rPr>
              <a:t> </a:t>
            </a:r>
            <a:r>
              <a:rPr lang="ko-KR" altLang="en-US" sz="1400" b="1">
                <a:solidFill>
                  <a:schemeClr val="accent2"/>
                </a:solidFill>
              </a:rPr>
              <a:t>초부터</a:t>
            </a:r>
            <a:r>
              <a:rPr lang="en-US" altLang="en-US" sz="1400" b="1">
                <a:solidFill>
                  <a:schemeClr val="accent2"/>
                </a:solidFill>
              </a:rPr>
              <a:t> </a:t>
            </a:r>
            <a:r>
              <a:rPr lang="ko-KR" altLang="en-US" sz="1400" b="1">
                <a:solidFill>
                  <a:schemeClr val="accent2"/>
                </a:solidFill>
              </a:rPr>
              <a:t>촐라</a:t>
            </a:r>
            <a:r>
              <a:rPr lang="en-US" altLang="en-US" sz="1400" b="1">
                <a:solidFill>
                  <a:schemeClr val="accent2"/>
                </a:solidFill>
              </a:rPr>
              <a:t> </a:t>
            </a:r>
            <a:r>
              <a:rPr lang="ko-KR" altLang="en-US" sz="1400" b="1">
                <a:solidFill>
                  <a:schemeClr val="accent2"/>
                </a:solidFill>
              </a:rPr>
              <a:t>왕조의</a:t>
            </a:r>
            <a:r>
              <a:rPr lang="en-US" altLang="en-US" sz="1400" b="1">
                <a:solidFill>
                  <a:schemeClr val="accent2"/>
                </a:solidFill>
              </a:rPr>
              <a:t> </a:t>
            </a:r>
            <a:r>
              <a:rPr lang="ko-KR" altLang="en-US" sz="1400" b="1">
                <a:solidFill>
                  <a:schemeClr val="accent2"/>
                </a:solidFill>
              </a:rPr>
              <a:t>정치적</a:t>
            </a:r>
            <a:r>
              <a:rPr lang="en-US" altLang="en-US" sz="1400" b="1">
                <a:solidFill>
                  <a:schemeClr val="accent2"/>
                </a:solidFill>
              </a:rPr>
              <a:t> </a:t>
            </a:r>
            <a:r>
              <a:rPr lang="ko-KR" altLang="en-US" sz="1400" b="1">
                <a:solidFill>
                  <a:schemeClr val="accent2"/>
                </a:solidFill>
              </a:rPr>
              <a:t>영향력</a:t>
            </a:r>
            <a:r>
              <a:rPr lang="en-US" altLang="en-US" sz="1400" b="1">
                <a:solidFill>
                  <a:schemeClr val="accent2"/>
                </a:solidFill>
              </a:rPr>
              <a:t> </a:t>
            </a:r>
            <a:r>
              <a:rPr lang="ko-KR" altLang="en-US" sz="1400" b="1">
                <a:solidFill>
                  <a:schemeClr val="accent2"/>
                </a:solidFill>
              </a:rPr>
              <a:t>감소</a:t>
            </a:r>
            <a:endParaRPr lang="en-US" altLang="en-US" sz="1400" b="1"/>
          </a:p>
          <a:p>
            <a:pPr marL="109855" indent="0">
              <a:buNone/>
            </a:pPr>
            <a:r>
              <a:rPr lang="en-US" altLang="en-US" sz="1400" b="1"/>
              <a:t>    1279</a:t>
            </a:r>
            <a:r>
              <a:rPr lang="ko-KR" altLang="en-US" sz="1400" b="1"/>
              <a:t>년경에</a:t>
            </a:r>
            <a:r>
              <a:rPr lang="en-US" altLang="en-US" sz="1400" b="1"/>
              <a:t> </a:t>
            </a:r>
            <a:r>
              <a:rPr lang="ko-KR" altLang="en-US" sz="1400" b="1"/>
              <a:t>촐라</a:t>
            </a:r>
            <a:r>
              <a:rPr lang="en-US" altLang="en-US" sz="1400" b="1"/>
              <a:t> </a:t>
            </a:r>
            <a:r>
              <a:rPr lang="ko-KR" altLang="en-US" sz="1400" b="1"/>
              <a:t>왕조는</a:t>
            </a:r>
            <a:r>
              <a:rPr lang="en-US" altLang="en-US" sz="1400" b="1"/>
              <a:t> </a:t>
            </a:r>
            <a:r>
              <a:rPr lang="ko-KR" altLang="en-US" sz="1400" b="1"/>
              <a:t>다른</a:t>
            </a:r>
            <a:r>
              <a:rPr lang="en-US" altLang="en-US" sz="1400" b="1"/>
              <a:t> </a:t>
            </a:r>
            <a:r>
              <a:rPr lang="ko-KR" altLang="en-US" sz="1400" b="1"/>
              <a:t>남인도</a:t>
            </a:r>
            <a:r>
              <a:rPr lang="en-US" altLang="en-US" sz="1400" b="1"/>
              <a:t> </a:t>
            </a:r>
            <a:r>
              <a:rPr lang="ko-KR" altLang="en-US" sz="1400" b="1"/>
              <a:t>왕국들과</a:t>
            </a:r>
            <a:r>
              <a:rPr lang="en-US" altLang="en-US" sz="1400" b="1"/>
              <a:t> </a:t>
            </a:r>
            <a:r>
              <a:rPr lang="ko-KR" altLang="en-US" sz="1400" b="1"/>
              <a:t>무굴</a:t>
            </a:r>
            <a:r>
              <a:rPr lang="en-US" altLang="en-US" sz="1400" b="1"/>
              <a:t> </a:t>
            </a:r>
            <a:r>
              <a:rPr lang="ko-KR" altLang="en-US" sz="1400" b="1"/>
              <a:t>제국의</a:t>
            </a:r>
            <a:r>
              <a:rPr lang="en-US" altLang="en-US" sz="1400" b="1"/>
              <a:t> </a:t>
            </a:r>
            <a:r>
              <a:rPr lang="ko-KR" altLang="en-US" sz="1400" b="1"/>
              <a:t>등장으로</a:t>
            </a:r>
            <a:r>
              <a:rPr lang="en-US" altLang="en-US" sz="1400" b="1"/>
              <a:t> </a:t>
            </a:r>
            <a:r>
              <a:rPr lang="ko-KR" altLang="en-US" sz="1400" b="1"/>
              <a:t>점차</a:t>
            </a:r>
            <a:r>
              <a:rPr lang="en-US" altLang="en-US" sz="1400" b="1"/>
              <a:t> </a:t>
            </a:r>
            <a:r>
              <a:rPr lang="ko-KR" altLang="en-US" sz="1400" b="1"/>
              <a:t>쇠퇴</a:t>
            </a:r>
            <a:endParaRPr lang="en-US" altLang="en-US" sz="1400" b="1"/>
          </a:p>
          <a:p>
            <a:pPr marL="109855" indent="0">
              <a:buNone/>
            </a:pPr>
            <a:r>
              <a:rPr lang="en-US" altLang="ko-KR" sz="1400" b="1"/>
              <a:t>    </a:t>
            </a:r>
            <a:r>
              <a:rPr lang="ko-KR" altLang="en-US" sz="1400" b="1"/>
              <a:t>최종적으로</a:t>
            </a:r>
            <a:r>
              <a:rPr lang="en-US" altLang="en-US" sz="1400" b="1"/>
              <a:t> </a:t>
            </a:r>
            <a:r>
              <a:rPr lang="ko-KR" altLang="en-US" sz="1400" b="1"/>
              <a:t>다른</a:t>
            </a:r>
            <a:r>
              <a:rPr lang="en-US" altLang="en-US" sz="1400" b="1"/>
              <a:t> </a:t>
            </a:r>
            <a:r>
              <a:rPr lang="ko-KR" altLang="en-US" sz="1400" b="1"/>
              <a:t>세력에</a:t>
            </a:r>
            <a:r>
              <a:rPr lang="en-US" altLang="en-US" sz="1400" b="1"/>
              <a:t> </a:t>
            </a:r>
            <a:r>
              <a:rPr lang="ko-KR" altLang="en-US" sz="1400" b="1"/>
              <a:t>흡수되며</a:t>
            </a:r>
            <a:r>
              <a:rPr lang="en-US" altLang="en-US" sz="1400" b="1"/>
              <a:t> </a:t>
            </a:r>
            <a:r>
              <a:rPr lang="ko-KR" altLang="en-US" sz="1400" b="1"/>
              <a:t>역사</a:t>
            </a:r>
            <a:r>
              <a:rPr lang="en-US" altLang="en-US" sz="1400" b="1"/>
              <a:t> </a:t>
            </a:r>
            <a:r>
              <a:rPr lang="ko-KR" altLang="en-US" sz="1400" b="1"/>
              <a:t>속으로</a:t>
            </a:r>
            <a:r>
              <a:rPr lang="en-US" altLang="en-US" sz="1400" b="1"/>
              <a:t> </a:t>
            </a:r>
            <a:r>
              <a:rPr lang="ko-KR" altLang="en-US" sz="1400" b="1"/>
              <a:t>사라짐</a:t>
            </a:r>
            <a:endParaRPr lang="ko-KR" altLang="en-US" sz="1400" b="1"/>
          </a:p>
        </p:txBody>
      </p:sp>
      <p:sp>
        <p:nvSpPr>
          <p:cNvPr id="3" name="Title 2"/>
          <p:cNvSpPr>
            <a:spLocks noGrp="1"/>
          </p:cNvSpPr>
          <p:nvPr>
            <p:ph type="title"/>
          </p:nvPr>
        </p:nvSpPr>
        <p:spPr>
          <a:xfrm>
            <a:off x="457200" y="274955"/>
            <a:ext cx="8229600" cy="846455"/>
          </a:xfrm>
        </p:spPr>
        <p:txBody>
          <a:bodyPr/>
          <a:p>
            <a:r>
              <a:rPr lang="ko-KR" altLang="en-US" sz="2800"/>
              <a:t>타밀</a:t>
            </a:r>
            <a:r>
              <a:rPr lang="en-US" altLang="en-US" sz="2800"/>
              <a:t> </a:t>
            </a:r>
            <a:r>
              <a:rPr lang="ko-KR" altLang="en-US" sz="2800"/>
              <a:t>촐라</a:t>
            </a:r>
            <a:r>
              <a:rPr lang="en-US" altLang="en-US" sz="2800"/>
              <a:t> </a:t>
            </a:r>
            <a:r>
              <a:rPr lang="ko-KR" altLang="en-US" sz="2800"/>
              <a:t>왕조의</a:t>
            </a:r>
            <a:r>
              <a:rPr lang="en-US" altLang="en-US" sz="2800"/>
              <a:t> </a:t>
            </a:r>
            <a:r>
              <a:rPr lang="ko-KR" altLang="en-US" sz="2800"/>
              <a:t>시기</a:t>
            </a:r>
            <a:endParaRPr lang="ko-KR" altLang="en-US" sz="2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a:xfrm>
            <a:off x="457200" y="2123440"/>
            <a:ext cx="8229600" cy="3884295"/>
          </a:xfrm>
        </p:spPr>
        <p:txBody>
          <a:bodyPr>
            <a:normAutofit fontScale="60000"/>
          </a:bodyPr>
          <a:p>
            <a:r>
              <a:rPr lang="en-US" altLang="en-US" b="1"/>
              <a:t>Nilakanta Sastri, K. A. (1955). The Cholas. University of Madras Press.</a:t>
            </a:r>
            <a:endParaRPr lang="en-US" altLang="en-US" b="1"/>
          </a:p>
          <a:p>
            <a:pPr marL="109855" indent="0">
              <a:buNone/>
            </a:pPr>
            <a:r>
              <a:rPr lang="en-US" altLang="ko-KR" b="1"/>
              <a:t>    (</a:t>
            </a:r>
            <a:r>
              <a:rPr lang="ko-KR" altLang="en-US" sz="2335" b="1"/>
              <a:t>타밀</a:t>
            </a:r>
            <a:r>
              <a:rPr lang="en-US" altLang="en-US" sz="2335" b="1"/>
              <a:t> </a:t>
            </a:r>
            <a:r>
              <a:rPr lang="ko-KR" altLang="en-US" sz="2335" b="1"/>
              <a:t>촐라</a:t>
            </a:r>
            <a:r>
              <a:rPr lang="en-US" altLang="en-US" sz="2335" b="1"/>
              <a:t> </a:t>
            </a:r>
            <a:r>
              <a:rPr lang="ko-KR" altLang="en-US" sz="2335" b="1"/>
              <a:t>왕조</a:t>
            </a:r>
            <a:r>
              <a:rPr lang="en-US" altLang="en-US" sz="2335" b="1"/>
              <a:t> </a:t>
            </a:r>
            <a:r>
              <a:rPr lang="ko-KR" altLang="en-US" sz="2335" b="1"/>
              <a:t>연구의</a:t>
            </a:r>
            <a:r>
              <a:rPr lang="en-US" altLang="en-US" sz="2335" b="1"/>
              <a:t> </a:t>
            </a:r>
            <a:r>
              <a:rPr lang="ko-KR" altLang="en-US" sz="2335" b="1"/>
              <a:t>고전적</a:t>
            </a:r>
            <a:r>
              <a:rPr lang="en-US" altLang="en-US" sz="2335" b="1"/>
              <a:t> </a:t>
            </a:r>
            <a:r>
              <a:rPr lang="ko-KR" altLang="en-US" sz="2335" b="1"/>
              <a:t>권위서로</a:t>
            </a:r>
            <a:r>
              <a:rPr lang="en-US" altLang="en-US" sz="2335" b="1"/>
              <a:t>, </a:t>
            </a:r>
            <a:r>
              <a:rPr lang="ko-KR" altLang="en-US" sz="2335" b="1"/>
              <a:t>왕조의</a:t>
            </a:r>
            <a:r>
              <a:rPr lang="en-US" altLang="en-US" sz="2335" b="1"/>
              <a:t> </a:t>
            </a:r>
            <a:r>
              <a:rPr lang="ko-KR" altLang="en-US" sz="2335" b="1"/>
              <a:t>정치</a:t>
            </a:r>
            <a:r>
              <a:rPr lang="en-US" altLang="en-US" sz="2335" b="1"/>
              <a:t>·</a:t>
            </a:r>
            <a:r>
              <a:rPr lang="ko-KR" altLang="en-US" sz="2335" b="1"/>
              <a:t>문화</a:t>
            </a:r>
            <a:r>
              <a:rPr lang="en-US" altLang="en-US" sz="2335" b="1"/>
              <a:t>·</a:t>
            </a:r>
            <a:r>
              <a:rPr lang="ko-KR" altLang="en-US" sz="2335" b="1"/>
              <a:t>군사사</a:t>
            </a:r>
            <a:r>
              <a:rPr lang="en-US" altLang="en-US" sz="2335" b="1"/>
              <a:t> </a:t>
            </a:r>
            <a:r>
              <a:rPr lang="ko-KR" altLang="en-US" sz="2335" b="1"/>
              <a:t>전반을</a:t>
            </a:r>
            <a:r>
              <a:rPr lang="en-US" altLang="en-US" sz="2335" b="1"/>
              <a:t> </a:t>
            </a:r>
            <a:r>
              <a:rPr lang="ko-KR" altLang="en-US" sz="2335" b="1"/>
              <a:t>포괄함</a:t>
            </a:r>
            <a:r>
              <a:rPr lang="en-US" altLang="ko-KR" sz="2335" b="1"/>
              <a:t>)</a:t>
            </a:r>
            <a:endParaRPr lang="en-US" altLang="en-US" b="1"/>
          </a:p>
          <a:p>
            <a:r>
              <a:rPr lang="en-US" altLang="en-US" b="1"/>
              <a:t>Champakalakshmi, R. (2011). Trade, Ideology and Urbanization: South India 300 BC to AD 1300. Oxford University Press.</a:t>
            </a:r>
            <a:endParaRPr lang="en-US" altLang="en-US" b="1"/>
          </a:p>
          <a:p>
            <a:pPr marL="109855" indent="0">
              <a:buNone/>
            </a:pPr>
            <a:r>
              <a:rPr lang="en-US" altLang="ko-KR" b="1"/>
              <a:t>    (</a:t>
            </a:r>
            <a:r>
              <a:rPr lang="ko-KR" altLang="en-US" sz="2335" b="1"/>
              <a:t>고대</a:t>
            </a:r>
            <a:r>
              <a:rPr lang="en-US" altLang="en-US" sz="2335" b="1"/>
              <a:t> </a:t>
            </a:r>
            <a:r>
              <a:rPr lang="ko-KR" altLang="en-US" sz="2335" b="1"/>
              <a:t>및</a:t>
            </a:r>
            <a:r>
              <a:rPr lang="en-US" altLang="en-US" sz="2335" b="1"/>
              <a:t> </a:t>
            </a:r>
            <a:r>
              <a:rPr lang="ko-KR" altLang="en-US" sz="2335" b="1"/>
              <a:t>중세</a:t>
            </a:r>
            <a:r>
              <a:rPr lang="en-US" altLang="en-US" sz="2335" b="1"/>
              <a:t> </a:t>
            </a:r>
            <a:r>
              <a:rPr lang="ko-KR" altLang="en-US" sz="2335" b="1"/>
              <a:t>남인도와</a:t>
            </a:r>
            <a:r>
              <a:rPr lang="en-US" altLang="en-US" sz="2335" b="1"/>
              <a:t> </a:t>
            </a:r>
            <a:r>
              <a:rPr lang="ko-KR" altLang="en-US" sz="2335" b="1"/>
              <a:t>촐라</a:t>
            </a:r>
            <a:r>
              <a:rPr lang="en-US" altLang="en-US" sz="2335" b="1"/>
              <a:t> </a:t>
            </a:r>
            <a:r>
              <a:rPr lang="ko-KR" altLang="en-US" sz="2335" b="1"/>
              <a:t>왕조</a:t>
            </a:r>
            <a:r>
              <a:rPr lang="en-US" altLang="en-US" sz="2335" b="1"/>
              <a:t> </a:t>
            </a:r>
            <a:r>
              <a:rPr lang="ko-KR" altLang="en-US" sz="2335" b="1"/>
              <a:t>시대의</a:t>
            </a:r>
            <a:r>
              <a:rPr lang="en-US" altLang="en-US" sz="2335" b="1"/>
              <a:t> </a:t>
            </a:r>
            <a:r>
              <a:rPr lang="ko-KR" altLang="en-US" sz="2335" b="1"/>
              <a:t>경제</a:t>
            </a:r>
            <a:r>
              <a:rPr lang="en-US" altLang="en-US" sz="2335" b="1"/>
              <a:t> </a:t>
            </a:r>
            <a:r>
              <a:rPr lang="ko-KR" altLang="en-US" sz="2335" b="1"/>
              <a:t>및</a:t>
            </a:r>
            <a:r>
              <a:rPr lang="en-US" altLang="en-US" sz="2335" b="1"/>
              <a:t> </a:t>
            </a:r>
            <a:r>
              <a:rPr lang="ko-KR" altLang="en-US" sz="2335" b="1"/>
              <a:t>사회</a:t>
            </a:r>
            <a:r>
              <a:rPr lang="en-US" altLang="en-US" sz="2335" b="1"/>
              <a:t> </a:t>
            </a:r>
            <a:r>
              <a:rPr lang="ko-KR" altLang="en-US" sz="2335" b="1"/>
              <a:t>변화를</a:t>
            </a:r>
            <a:r>
              <a:rPr lang="en-US" altLang="en-US" sz="2335" b="1"/>
              <a:t> </a:t>
            </a:r>
            <a:r>
              <a:rPr lang="ko-KR" altLang="en-US" sz="2335" b="1"/>
              <a:t>분석</a:t>
            </a:r>
            <a:r>
              <a:rPr lang="en-US" altLang="ko-KR" sz="2335" b="1"/>
              <a:t>)</a:t>
            </a:r>
            <a:endParaRPr lang="en-US" altLang="en-US" sz="2335" b="1"/>
          </a:p>
          <a:p>
            <a:r>
              <a:rPr lang="en-US" altLang="en-US" b="1"/>
              <a:t>Stein, B. (1980). Peasant State and Society in Medieval South India. Oxford   University Press.</a:t>
            </a:r>
            <a:endParaRPr lang="en-US" altLang="en-US" b="1"/>
          </a:p>
          <a:p>
            <a:pPr marL="109855" indent="0">
              <a:buNone/>
            </a:pPr>
            <a:r>
              <a:rPr lang="en-US" altLang="ko-KR" b="1"/>
              <a:t>    (</a:t>
            </a:r>
            <a:r>
              <a:rPr lang="ko-KR" altLang="en-US" sz="2335" b="1"/>
              <a:t>중세</a:t>
            </a:r>
            <a:r>
              <a:rPr lang="en-US" altLang="en-US" sz="2335" b="1"/>
              <a:t> </a:t>
            </a:r>
            <a:r>
              <a:rPr lang="ko-KR" altLang="en-US" sz="2335" b="1"/>
              <a:t>남인도</a:t>
            </a:r>
            <a:r>
              <a:rPr lang="en-US" altLang="en-US" sz="2335" b="1"/>
              <a:t> </a:t>
            </a:r>
            <a:r>
              <a:rPr lang="ko-KR" altLang="en-US" sz="2335" b="1"/>
              <a:t>촐라</a:t>
            </a:r>
            <a:r>
              <a:rPr lang="en-US" altLang="en-US" sz="2335" b="1"/>
              <a:t> </a:t>
            </a:r>
            <a:r>
              <a:rPr lang="ko-KR" altLang="en-US" sz="2335" b="1"/>
              <a:t>왕조</a:t>
            </a:r>
            <a:r>
              <a:rPr lang="en-US" altLang="en-US" sz="2335" b="1"/>
              <a:t> </a:t>
            </a:r>
            <a:r>
              <a:rPr lang="ko-KR" altLang="en-US" sz="2335" b="1"/>
              <a:t>시기의</a:t>
            </a:r>
            <a:r>
              <a:rPr lang="en-US" altLang="en-US" sz="2335" b="1"/>
              <a:t> </a:t>
            </a:r>
            <a:r>
              <a:rPr lang="ko-KR" altLang="en-US" sz="2335" b="1"/>
              <a:t>사회구조</a:t>
            </a:r>
            <a:r>
              <a:rPr lang="en-US" altLang="en-US" sz="2335" b="1"/>
              <a:t> </a:t>
            </a:r>
            <a:r>
              <a:rPr lang="ko-KR" altLang="en-US" sz="2335" b="1"/>
              <a:t>및</a:t>
            </a:r>
            <a:r>
              <a:rPr lang="en-US" altLang="en-US" sz="2335" b="1"/>
              <a:t> </a:t>
            </a:r>
            <a:r>
              <a:rPr lang="ko-KR" altLang="en-US" sz="2335" b="1"/>
              <a:t>정치적</a:t>
            </a:r>
            <a:r>
              <a:rPr lang="en-US" altLang="en-US" sz="2335" b="1"/>
              <a:t> </a:t>
            </a:r>
            <a:r>
              <a:rPr lang="ko-KR" altLang="en-US" sz="2335" b="1"/>
              <a:t>특성을</a:t>
            </a:r>
            <a:r>
              <a:rPr lang="en-US" altLang="en-US" sz="2335" b="1"/>
              <a:t> </a:t>
            </a:r>
            <a:r>
              <a:rPr lang="ko-KR" altLang="en-US" sz="2335" b="1"/>
              <a:t>심층</a:t>
            </a:r>
            <a:r>
              <a:rPr lang="en-US" altLang="en-US" sz="2335" b="1"/>
              <a:t> </a:t>
            </a:r>
            <a:r>
              <a:rPr lang="ko-KR" altLang="en-US" sz="2335" b="1"/>
              <a:t>고찰</a:t>
            </a:r>
            <a:r>
              <a:rPr lang="en-US" altLang="ko-KR" sz="2335" b="1"/>
              <a:t>)</a:t>
            </a:r>
            <a:endParaRPr lang="en-US" altLang="en-US" sz="2335" b="1"/>
          </a:p>
          <a:p>
            <a:r>
              <a:rPr lang="en-US" altLang="en-US" b="1"/>
              <a:t>Burton Stein. (1998). A History of India. Wiley-Blackwell.</a:t>
            </a:r>
            <a:endParaRPr lang="en-US" altLang="en-US" b="1"/>
          </a:p>
          <a:p>
            <a:pPr marL="109855" indent="0">
              <a:buNone/>
            </a:pPr>
            <a:r>
              <a:rPr lang="en-US" altLang="ko-KR" b="1"/>
              <a:t>    (</a:t>
            </a:r>
            <a:r>
              <a:rPr lang="ko-KR" altLang="en-US" sz="2335" b="1"/>
              <a:t>인도</a:t>
            </a:r>
            <a:r>
              <a:rPr lang="en-US" altLang="en-US" sz="2335" b="1"/>
              <a:t> </a:t>
            </a:r>
            <a:r>
              <a:rPr lang="ko-KR" altLang="en-US" sz="2335" b="1"/>
              <a:t>전역의</a:t>
            </a:r>
            <a:r>
              <a:rPr lang="en-US" altLang="en-US" sz="2335" b="1"/>
              <a:t> </a:t>
            </a:r>
            <a:r>
              <a:rPr lang="ko-KR" altLang="en-US" sz="2335" b="1"/>
              <a:t>역사적</a:t>
            </a:r>
            <a:r>
              <a:rPr lang="en-US" altLang="en-US" sz="2335" b="1"/>
              <a:t> </a:t>
            </a:r>
            <a:r>
              <a:rPr lang="ko-KR" altLang="en-US" sz="2335" b="1"/>
              <a:t>맥락</a:t>
            </a:r>
            <a:r>
              <a:rPr lang="en-US" altLang="en-US" sz="2335" b="1"/>
              <a:t> </a:t>
            </a:r>
            <a:r>
              <a:rPr lang="ko-KR" altLang="en-US" sz="2335" b="1"/>
              <a:t>속에서</a:t>
            </a:r>
            <a:r>
              <a:rPr lang="en-US" altLang="en-US" sz="2335" b="1"/>
              <a:t> </a:t>
            </a:r>
            <a:r>
              <a:rPr lang="ko-KR" altLang="en-US" sz="2335" b="1"/>
              <a:t>촐라</a:t>
            </a:r>
            <a:r>
              <a:rPr lang="en-US" altLang="en-US" sz="2335" b="1"/>
              <a:t> </a:t>
            </a:r>
            <a:r>
              <a:rPr lang="ko-KR" altLang="en-US" sz="2335" b="1"/>
              <a:t>왕조의</a:t>
            </a:r>
            <a:r>
              <a:rPr lang="en-US" altLang="en-US" sz="2335" b="1"/>
              <a:t> </a:t>
            </a:r>
            <a:r>
              <a:rPr lang="ko-KR" altLang="en-US" sz="2335" b="1"/>
              <a:t>역할과</a:t>
            </a:r>
            <a:r>
              <a:rPr lang="en-US" altLang="en-US" sz="2335" b="1"/>
              <a:t> </a:t>
            </a:r>
            <a:r>
              <a:rPr lang="ko-KR" altLang="en-US" sz="2335" b="1"/>
              <a:t>중요성을</a:t>
            </a:r>
            <a:r>
              <a:rPr lang="en-US" altLang="en-US" sz="2335" b="1"/>
              <a:t> </a:t>
            </a:r>
            <a:r>
              <a:rPr lang="ko-KR" altLang="en-US" sz="2335" b="1"/>
              <a:t>설명</a:t>
            </a:r>
            <a:r>
              <a:rPr lang="en-US" altLang="ko-KR" sz="2335" b="1"/>
              <a:t>)</a:t>
            </a:r>
            <a:endParaRPr lang="en-US" altLang="en-US" sz="2335" b="1"/>
          </a:p>
          <a:p>
            <a:r>
              <a:rPr lang="en-US" altLang="en-US" b="1"/>
              <a:t>Subrahmanyam, S. (1990). The Political Economy of Commerce: Southern      India 1500-1650. Cambridge University Press.</a:t>
            </a:r>
            <a:endParaRPr lang="en-US" altLang="en-US" b="1"/>
          </a:p>
          <a:p>
            <a:pPr marL="109855" indent="0">
              <a:buNone/>
            </a:pPr>
            <a:r>
              <a:rPr lang="en-US" altLang="ko-KR" b="1"/>
              <a:t>    (</a:t>
            </a:r>
            <a:r>
              <a:rPr lang="ko-KR" altLang="en-US" sz="2335" b="1"/>
              <a:t>중세</a:t>
            </a:r>
            <a:r>
              <a:rPr lang="en-US" altLang="en-US" sz="2335" b="1"/>
              <a:t> </a:t>
            </a:r>
            <a:r>
              <a:rPr lang="ko-KR" altLang="en-US" sz="2335" b="1"/>
              <a:t>후반</a:t>
            </a:r>
            <a:r>
              <a:rPr lang="en-US" altLang="en-US" sz="2335" b="1"/>
              <a:t> </a:t>
            </a:r>
            <a:r>
              <a:rPr lang="ko-KR" altLang="en-US" sz="2335" b="1"/>
              <a:t>촐라</a:t>
            </a:r>
            <a:r>
              <a:rPr lang="en-US" altLang="en-US" sz="2335" b="1"/>
              <a:t> </a:t>
            </a:r>
            <a:r>
              <a:rPr lang="ko-KR" altLang="en-US" sz="2335" b="1"/>
              <a:t>왕조와</a:t>
            </a:r>
            <a:r>
              <a:rPr lang="en-US" altLang="en-US" sz="2335" b="1"/>
              <a:t> </a:t>
            </a:r>
            <a:r>
              <a:rPr lang="ko-KR" altLang="en-US" sz="2335" b="1"/>
              <a:t>인도</a:t>
            </a:r>
            <a:r>
              <a:rPr lang="en-US" altLang="en-US" sz="2335" b="1"/>
              <a:t> </a:t>
            </a:r>
            <a:r>
              <a:rPr lang="ko-KR" altLang="en-US" sz="2335" b="1"/>
              <a:t>해양무역의</a:t>
            </a:r>
            <a:r>
              <a:rPr lang="en-US" altLang="en-US" sz="2335" b="1"/>
              <a:t> </a:t>
            </a:r>
            <a:r>
              <a:rPr lang="ko-KR" altLang="en-US" sz="2335" b="1"/>
              <a:t>연계성</a:t>
            </a:r>
            <a:r>
              <a:rPr lang="en-US" altLang="en-US" sz="2335" b="1"/>
              <a:t> </a:t>
            </a:r>
            <a:r>
              <a:rPr lang="ko-KR" altLang="en-US" sz="2335" b="1"/>
              <a:t>분석</a:t>
            </a:r>
            <a:r>
              <a:rPr lang="en-US" altLang="ko-KR" sz="2335" b="1"/>
              <a:t>)</a:t>
            </a:r>
            <a:endParaRPr lang="en-US" altLang="en-US" sz="2335" b="1"/>
          </a:p>
        </p:txBody>
      </p:sp>
      <p:sp>
        <p:nvSpPr>
          <p:cNvPr id="3" name="Title 2"/>
          <p:cNvSpPr>
            <a:spLocks noGrp="1"/>
          </p:cNvSpPr>
          <p:nvPr>
            <p:ph type="title"/>
          </p:nvPr>
        </p:nvSpPr>
        <p:spPr>
          <a:xfrm>
            <a:off x="467995" y="1124585"/>
            <a:ext cx="8229600" cy="397510"/>
          </a:xfrm>
        </p:spPr>
        <p:txBody>
          <a:bodyPr>
            <a:normAutofit fontScale="90000"/>
          </a:bodyPr>
          <a:p>
            <a:r>
              <a:rPr lang="ko-KR" altLang="en-US" sz="2220">
                <a:sym typeface="+mn-ea"/>
              </a:rPr>
              <a:t>참고문헌</a:t>
            </a:r>
            <a:br>
              <a:rPr lang="en-US" altLang="en-US" sz="2220"/>
            </a:br>
            <a:endParaRPr lang="en-US" altLang="en-US" sz="222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a:xfrm>
            <a:off x="457200" y="1730375"/>
            <a:ext cx="8229600" cy="4277360"/>
          </a:xfrm>
        </p:spPr>
        <p:txBody>
          <a:bodyPr>
            <a:normAutofit fontScale="40000"/>
          </a:bodyPr>
          <a:p>
            <a:pPr marL="109855" indent="0">
              <a:buNone/>
            </a:pPr>
            <a:r>
              <a:rPr lang="en-US" altLang="en-US" sz="4000" b="1"/>
              <a:t>1. </a:t>
            </a:r>
            <a:r>
              <a:rPr lang="ko-KR" altLang="en-US" sz="4000" b="1"/>
              <a:t>정치적</a:t>
            </a:r>
            <a:r>
              <a:rPr lang="en-US" altLang="en-US" sz="4000" b="1"/>
              <a:t> </a:t>
            </a:r>
            <a:r>
              <a:rPr lang="ko-KR" altLang="en-US" sz="4000" b="1"/>
              <a:t>영향</a:t>
            </a:r>
            <a:endParaRPr lang="ko-KR" altLang="en-US" sz="4000" b="1"/>
          </a:p>
          <a:p>
            <a:pPr marL="109855" indent="0">
              <a:buNone/>
            </a:pPr>
            <a:r>
              <a:rPr lang="en-US" altLang="ko-KR" sz="3500" b="1"/>
              <a:t>        </a:t>
            </a:r>
            <a:r>
              <a:rPr lang="ko-KR" altLang="en-US" sz="3500" b="1">
                <a:solidFill>
                  <a:schemeClr val="accent2"/>
                </a:solidFill>
              </a:rPr>
              <a:t>촐라</a:t>
            </a:r>
            <a:r>
              <a:rPr lang="en-US" altLang="en-US" sz="3500" b="1">
                <a:solidFill>
                  <a:schemeClr val="accent2"/>
                </a:solidFill>
              </a:rPr>
              <a:t> </a:t>
            </a:r>
            <a:r>
              <a:rPr lang="ko-KR" altLang="en-US" sz="3500" b="1">
                <a:solidFill>
                  <a:schemeClr val="accent2"/>
                </a:solidFill>
              </a:rPr>
              <a:t>제국</a:t>
            </a:r>
            <a:r>
              <a:rPr lang="en-US" altLang="en-US" sz="3500" b="1">
                <a:solidFill>
                  <a:schemeClr val="accent2"/>
                </a:solidFill>
              </a:rPr>
              <a:t>(Chola Empire)</a:t>
            </a:r>
            <a:r>
              <a:rPr lang="ko-KR" altLang="en-US" sz="3500" b="1">
                <a:solidFill>
                  <a:schemeClr val="accent2"/>
                </a:solidFill>
              </a:rPr>
              <a:t>은</a:t>
            </a:r>
            <a:r>
              <a:rPr lang="en-US" altLang="en-US" sz="3500" b="1">
                <a:solidFill>
                  <a:schemeClr val="accent2"/>
                </a:solidFill>
              </a:rPr>
              <a:t> 11</a:t>
            </a:r>
            <a:r>
              <a:rPr lang="ko-KR" altLang="en-US" sz="3500" b="1">
                <a:solidFill>
                  <a:schemeClr val="accent2"/>
                </a:solidFill>
              </a:rPr>
              <a:t>세기</a:t>
            </a:r>
            <a:r>
              <a:rPr lang="en-US" altLang="en-US" sz="3500" b="1">
                <a:solidFill>
                  <a:schemeClr val="accent2"/>
                </a:solidFill>
              </a:rPr>
              <a:t> </a:t>
            </a:r>
            <a:r>
              <a:rPr lang="ko-KR" altLang="en-US" sz="3500" b="1">
                <a:solidFill>
                  <a:schemeClr val="accent2"/>
                </a:solidFill>
              </a:rPr>
              <a:t>라젠드라</a:t>
            </a:r>
            <a:r>
              <a:rPr lang="en-US" altLang="en-US" sz="3500" b="1">
                <a:solidFill>
                  <a:schemeClr val="accent2"/>
                </a:solidFill>
              </a:rPr>
              <a:t> </a:t>
            </a:r>
            <a:r>
              <a:rPr lang="ko-KR" altLang="en-US" sz="3500" b="1">
                <a:solidFill>
                  <a:schemeClr val="accent2"/>
                </a:solidFill>
              </a:rPr>
              <a:t>촐라</a:t>
            </a:r>
            <a:r>
              <a:rPr lang="en-US" altLang="en-US" sz="3500" b="1">
                <a:solidFill>
                  <a:schemeClr val="accent2"/>
                </a:solidFill>
              </a:rPr>
              <a:t>(Rajendra Chola I)</a:t>
            </a:r>
            <a:r>
              <a:rPr lang="ko-KR" altLang="en-US" sz="3500" b="1"/>
              <a:t>의</a:t>
            </a:r>
            <a:r>
              <a:rPr lang="en-US" altLang="en-US" sz="3500" b="1"/>
              <a:t> </a:t>
            </a:r>
            <a:r>
              <a:rPr lang="ko-KR" altLang="en-US" sz="3500" b="1"/>
              <a:t>남중국해</a:t>
            </a:r>
            <a:r>
              <a:rPr lang="en-US" altLang="en-US" sz="3500" b="1"/>
              <a:t> </a:t>
            </a:r>
            <a:r>
              <a:rPr lang="ko-KR" altLang="en-US" sz="3500" b="1"/>
              <a:t>원정으로</a:t>
            </a:r>
            <a:r>
              <a:rPr lang="en-US" altLang="en-US" sz="3500" b="1"/>
              <a:t>   </a:t>
            </a:r>
            <a:endParaRPr lang="en-US" altLang="en-US" sz="3500" b="1"/>
          </a:p>
          <a:p>
            <a:pPr marL="109855" indent="0">
              <a:buNone/>
            </a:pPr>
            <a:r>
              <a:rPr lang="en-US" altLang="en-US" sz="3500" b="1"/>
              <a:t>        </a:t>
            </a:r>
            <a:r>
              <a:rPr lang="ko-KR" altLang="en-US" sz="3500" b="1"/>
              <a:t>동남아시아</a:t>
            </a:r>
            <a:r>
              <a:rPr lang="en-US" altLang="en-US" sz="3500" b="1"/>
              <a:t> </a:t>
            </a:r>
            <a:r>
              <a:rPr lang="ko-KR" altLang="en-US" sz="3500" b="1"/>
              <a:t>여러</a:t>
            </a:r>
            <a:r>
              <a:rPr lang="en-US" altLang="en-US" sz="3500" b="1"/>
              <a:t> </a:t>
            </a:r>
            <a:r>
              <a:rPr lang="ko-KR" altLang="en-US" sz="3500" b="1"/>
              <a:t>왕국들</a:t>
            </a:r>
            <a:r>
              <a:rPr lang="en-US" altLang="en-US" sz="3500" b="1"/>
              <a:t>(</a:t>
            </a:r>
            <a:r>
              <a:rPr lang="ko-KR" altLang="en-US" sz="3500" b="1"/>
              <a:t>예</a:t>
            </a:r>
            <a:r>
              <a:rPr lang="en-US" altLang="en-US" sz="3500" b="1"/>
              <a:t>: </a:t>
            </a:r>
            <a:r>
              <a:rPr lang="ko-KR" altLang="en-US" sz="3500" b="1"/>
              <a:t>슈리비자야</a:t>
            </a:r>
            <a:r>
              <a:rPr lang="en-US" altLang="en-US" sz="3500" b="1"/>
              <a:t>, </a:t>
            </a:r>
            <a:r>
              <a:rPr lang="ko-KR" altLang="en-US" sz="3500" b="1"/>
              <a:t>타말링</a:t>
            </a:r>
            <a:r>
              <a:rPr lang="en-US" altLang="en-US" sz="3500" b="1"/>
              <a:t>, </a:t>
            </a:r>
            <a:r>
              <a:rPr lang="ko-KR" altLang="en-US" sz="3500" b="1"/>
              <a:t>캄보디아</a:t>
            </a:r>
            <a:r>
              <a:rPr lang="en-US" altLang="en-US" sz="3500" b="1"/>
              <a:t>)</a:t>
            </a:r>
            <a:r>
              <a:rPr lang="ko-KR" altLang="en-US" sz="3500" b="1"/>
              <a:t>에</a:t>
            </a:r>
            <a:r>
              <a:rPr lang="en-US" altLang="en-US" sz="3500" b="1"/>
              <a:t> </a:t>
            </a:r>
            <a:r>
              <a:rPr lang="ko-KR" altLang="en-US" sz="3500" b="1"/>
              <a:t>직접적인</a:t>
            </a:r>
            <a:r>
              <a:rPr lang="en-US" altLang="en-US" sz="3500" b="1"/>
              <a:t> </a:t>
            </a:r>
            <a:r>
              <a:rPr lang="ko-KR" altLang="en-US" sz="3500" b="1"/>
              <a:t>군사적</a:t>
            </a:r>
            <a:r>
              <a:rPr lang="en-US" altLang="en-US" sz="3500" b="1"/>
              <a:t> </a:t>
            </a:r>
            <a:r>
              <a:rPr lang="ko-KR" altLang="en-US" sz="3500" b="1"/>
              <a:t>영향력</a:t>
            </a:r>
            <a:r>
              <a:rPr lang="en-US" altLang="en-US" sz="3500" b="1"/>
              <a:t> </a:t>
            </a:r>
            <a:r>
              <a:rPr lang="ko-KR" altLang="en-US" sz="3500" b="1"/>
              <a:t>행사</a:t>
            </a:r>
            <a:r>
              <a:rPr lang="en-US" altLang="en-US" sz="3500" b="1"/>
              <a:t>.</a:t>
            </a:r>
            <a:endParaRPr lang="en-US" altLang="en-US" sz="3500" b="1"/>
          </a:p>
          <a:p>
            <a:pPr marL="109855" indent="0">
              <a:buNone/>
            </a:pPr>
            <a:r>
              <a:rPr lang="en-US" altLang="en-US" sz="3500" b="1"/>
              <a:t>        Rajendra Chola I</a:t>
            </a:r>
            <a:r>
              <a:rPr lang="ko-KR" altLang="en-US" sz="3500" b="1"/>
              <a:t>의</a:t>
            </a:r>
            <a:r>
              <a:rPr lang="en-US" altLang="en-US" sz="3500" b="1"/>
              <a:t> </a:t>
            </a:r>
            <a:r>
              <a:rPr lang="ko-KR" altLang="en-US" sz="3500" b="1"/>
              <a:t>대규모</a:t>
            </a:r>
            <a:r>
              <a:rPr lang="en-US" altLang="en-US" sz="3500" b="1"/>
              <a:t> </a:t>
            </a:r>
            <a:r>
              <a:rPr lang="ko-KR" altLang="en-US" sz="3500" b="1"/>
              <a:t>해상</a:t>
            </a:r>
            <a:r>
              <a:rPr lang="en-US" altLang="en-US" sz="3500" b="1"/>
              <a:t> </a:t>
            </a:r>
            <a:r>
              <a:rPr lang="ko-KR" altLang="en-US" sz="3500" b="1"/>
              <a:t>원정</a:t>
            </a:r>
            <a:r>
              <a:rPr lang="en-US" altLang="en-US" sz="3500" b="1"/>
              <a:t>(1025</a:t>
            </a:r>
            <a:r>
              <a:rPr lang="ko-KR" altLang="en-US" sz="3500" b="1"/>
              <a:t>년경</a:t>
            </a:r>
            <a:r>
              <a:rPr lang="en-US" altLang="en-US" sz="3500" b="1"/>
              <a:t>)**</a:t>
            </a:r>
            <a:r>
              <a:rPr lang="ko-KR" altLang="en-US" sz="3500" b="1"/>
              <a:t>은</a:t>
            </a:r>
            <a:r>
              <a:rPr lang="en-US" altLang="en-US" sz="3500" b="1"/>
              <a:t> </a:t>
            </a:r>
            <a:r>
              <a:rPr lang="ko-KR" altLang="en-US" sz="3500" b="1"/>
              <a:t>당시</a:t>
            </a:r>
            <a:r>
              <a:rPr lang="en-US" altLang="en-US" sz="3500" b="1"/>
              <a:t> </a:t>
            </a:r>
            <a:r>
              <a:rPr lang="ko-KR" altLang="en-US" sz="3500" b="1"/>
              <a:t>슈리비자야</a:t>
            </a:r>
            <a:r>
              <a:rPr lang="en-US" altLang="en-US" sz="3500" b="1"/>
              <a:t> </a:t>
            </a:r>
            <a:r>
              <a:rPr lang="ko-KR" altLang="en-US" sz="3500" b="1"/>
              <a:t>제국에</a:t>
            </a:r>
            <a:r>
              <a:rPr lang="en-US" altLang="en-US" sz="3500" b="1"/>
              <a:t> </a:t>
            </a:r>
            <a:r>
              <a:rPr lang="ko-KR" altLang="en-US" sz="3500" b="1"/>
              <a:t>대한</a:t>
            </a:r>
            <a:r>
              <a:rPr lang="en-US" altLang="en-US" sz="3500" b="1"/>
              <a:t> </a:t>
            </a:r>
            <a:r>
              <a:rPr lang="ko-KR" altLang="en-US" sz="3500" b="1"/>
              <a:t>충격을</a:t>
            </a:r>
            <a:r>
              <a:rPr lang="en-US" altLang="en-US" sz="3500" b="1"/>
              <a:t>   </a:t>
            </a:r>
            <a:endParaRPr lang="en-US" altLang="en-US" sz="3500" b="1"/>
          </a:p>
          <a:p>
            <a:pPr marL="109855" indent="0">
              <a:buNone/>
            </a:pPr>
            <a:r>
              <a:rPr lang="en-US" altLang="en-US" sz="3500" b="1"/>
              <a:t>        </a:t>
            </a:r>
            <a:r>
              <a:rPr lang="ko-KR" altLang="en-US" sz="3500" b="1"/>
              <a:t>주었고</a:t>
            </a:r>
            <a:r>
              <a:rPr lang="en-US" altLang="en-US" sz="3500" b="1"/>
              <a:t>, </a:t>
            </a:r>
            <a:r>
              <a:rPr lang="ko-KR" altLang="en-US" sz="3500" b="1"/>
              <a:t>이후</a:t>
            </a:r>
            <a:r>
              <a:rPr lang="en-US" altLang="en-US" sz="3500" b="1"/>
              <a:t> </a:t>
            </a:r>
            <a:r>
              <a:rPr lang="ko-KR" altLang="en-US" sz="3500" b="1"/>
              <a:t>자바</a:t>
            </a:r>
            <a:r>
              <a:rPr lang="en-US" altLang="en-US" sz="3500" b="1"/>
              <a:t> </a:t>
            </a:r>
            <a:r>
              <a:rPr lang="ko-KR" altLang="en-US" sz="3500" b="1"/>
              <a:t>및</a:t>
            </a:r>
            <a:r>
              <a:rPr lang="en-US" altLang="en-US" sz="3500" b="1"/>
              <a:t> </a:t>
            </a:r>
            <a:r>
              <a:rPr lang="ko-KR" altLang="en-US" sz="3500" b="1"/>
              <a:t>수마트라의</a:t>
            </a:r>
            <a:r>
              <a:rPr lang="en-US" altLang="en-US" sz="3500" b="1"/>
              <a:t> </a:t>
            </a:r>
            <a:r>
              <a:rPr lang="ko-KR" altLang="en-US" sz="3500" b="1"/>
              <a:t>왕국들이</a:t>
            </a:r>
            <a:r>
              <a:rPr lang="en-US" altLang="en-US" sz="3500" b="1"/>
              <a:t> </a:t>
            </a:r>
            <a:r>
              <a:rPr lang="ko-KR" altLang="en-US" sz="3500" b="1"/>
              <a:t>타밀</a:t>
            </a:r>
            <a:r>
              <a:rPr lang="en-US" altLang="en-US" sz="3500" b="1"/>
              <a:t> </a:t>
            </a:r>
            <a:r>
              <a:rPr lang="ko-KR" altLang="en-US" sz="3500" b="1"/>
              <a:t>왕국과의</a:t>
            </a:r>
            <a:r>
              <a:rPr lang="en-US" altLang="en-US" sz="3500" b="1"/>
              <a:t> </a:t>
            </a:r>
            <a:r>
              <a:rPr lang="ko-KR" altLang="en-US" sz="3500" b="1"/>
              <a:t>외교</a:t>
            </a:r>
            <a:r>
              <a:rPr lang="en-US" altLang="en-US" sz="3500" b="1"/>
              <a:t> </a:t>
            </a:r>
            <a:r>
              <a:rPr lang="ko-KR" altLang="en-US" sz="3500" b="1"/>
              <a:t>관계</a:t>
            </a:r>
            <a:r>
              <a:rPr lang="en-US" altLang="en-US" sz="3500" b="1"/>
              <a:t> </a:t>
            </a:r>
            <a:r>
              <a:rPr lang="ko-KR" altLang="en-US" sz="3500" b="1"/>
              <a:t>강화에</a:t>
            </a:r>
            <a:r>
              <a:rPr lang="en-US" altLang="en-US" sz="3500" b="1"/>
              <a:t> </a:t>
            </a:r>
            <a:r>
              <a:rPr lang="ko-KR" altLang="en-US" sz="3500" b="1"/>
              <a:t>나섰음</a:t>
            </a:r>
            <a:r>
              <a:rPr lang="en-US" altLang="en-US" sz="3500" b="1"/>
              <a:t>.</a:t>
            </a:r>
            <a:endParaRPr lang="en-US" altLang="en-US" sz="3500" b="1"/>
          </a:p>
          <a:p>
            <a:pPr marL="109855" indent="0">
              <a:buNone/>
            </a:pPr>
            <a:r>
              <a:rPr lang="en-US" altLang="ko-KR" sz="3500" b="1"/>
              <a:t>        </a:t>
            </a:r>
            <a:r>
              <a:rPr lang="ko-KR" altLang="en-US" sz="3500" b="1"/>
              <a:t>동남아</a:t>
            </a:r>
            <a:r>
              <a:rPr lang="en-US" altLang="en-US" sz="3500" b="1"/>
              <a:t> </a:t>
            </a:r>
            <a:r>
              <a:rPr lang="ko-KR" altLang="en-US" sz="3500" b="1"/>
              <a:t>왕국의</a:t>
            </a:r>
            <a:r>
              <a:rPr lang="en-US" altLang="en-US" sz="3500" b="1"/>
              <a:t> </a:t>
            </a:r>
            <a:r>
              <a:rPr lang="ko-KR" altLang="en-US" sz="3500" b="1"/>
              <a:t>일부는</a:t>
            </a:r>
            <a:r>
              <a:rPr lang="en-US" altLang="en-US" sz="3500" b="1"/>
              <a:t> </a:t>
            </a:r>
            <a:r>
              <a:rPr lang="ko-KR" altLang="en-US" sz="3500" b="1"/>
              <a:t>타밀</a:t>
            </a:r>
            <a:r>
              <a:rPr lang="en-US" altLang="en-US" sz="3500" b="1"/>
              <a:t> </a:t>
            </a:r>
            <a:r>
              <a:rPr lang="ko-KR" altLang="en-US" sz="3500" b="1"/>
              <a:t>양식의</a:t>
            </a:r>
            <a:r>
              <a:rPr lang="en-US" altLang="en-US" sz="3500" b="1"/>
              <a:t> </a:t>
            </a:r>
            <a:r>
              <a:rPr lang="ko-KR" altLang="en-US" sz="3500" b="1"/>
              <a:t>궁정</a:t>
            </a:r>
            <a:r>
              <a:rPr lang="en-US" altLang="en-US" sz="3500" b="1"/>
              <a:t> </a:t>
            </a:r>
            <a:r>
              <a:rPr lang="ko-KR" altLang="en-US" sz="3500" b="1"/>
              <a:t>의례</a:t>
            </a:r>
            <a:r>
              <a:rPr lang="en-US" altLang="en-US" sz="3500" b="1"/>
              <a:t>, </a:t>
            </a:r>
            <a:r>
              <a:rPr lang="ko-KR" altLang="en-US" sz="3500" b="1"/>
              <a:t>왕권</a:t>
            </a:r>
            <a:r>
              <a:rPr lang="en-US" altLang="en-US" sz="3500" b="1"/>
              <a:t> </a:t>
            </a:r>
            <a:r>
              <a:rPr lang="ko-KR" altLang="en-US" sz="3500" b="1"/>
              <a:t>개념</a:t>
            </a:r>
            <a:r>
              <a:rPr lang="en-US" altLang="en-US" sz="3500" b="1"/>
              <a:t>, </a:t>
            </a:r>
            <a:r>
              <a:rPr lang="ko-KR" altLang="en-US" sz="3500" b="1"/>
              <a:t>조세</a:t>
            </a:r>
            <a:r>
              <a:rPr lang="en-US" altLang="en-US" sz="3500" b="1"/>
              <a:t> </a:t>
            </a:r>
            <a:r>
              <a:rPr lang="ko-KR" altLang="en-US" sz="3500" b="1"/>
              <a:t>행정</a:t>
            </a:r>
            <a:r>
              <a:rPr lang="en-US" altLang="en-US" sz="3500" b="1"/>
              <a:t> </a:t>
            </a:r>
            <a:r>
              <a:rPr lang="ko-KR" altLang="en-US" sz="3500" b="1"/>
              <a:t>제도를</a:t>
            </a:r>
            <a:r>
              <a:rPr lang="en-US" altLang="en-US" sz="3500" b="1"/>
              <a:t> </a:t>
            </a:r>
            <a:r>
              <a:rPr lang="ko-KR" altLang="en-US" sz="3500" b="1"/>
              <a:t>도입함</a:t>
            </a:r>
            <a:r>
              <a:rPr lang="en-US" altLang="en-US" sz="3500" b="1"/>
              <a:t>.</a:t>
            </a:r>
            <a:endParaRPr lang="en-US" altLang="en-US"/>
          </a:p>
          <a:p>
            <a:endParaRPr lang="en-US" altLang="en-US"/>
          </a:p>
          <a:p>
            <a:pPr marL="109855" indent="0">
              <a:buNone/>
            </a:pPr>
            <a:r>
              <a:rPr lang="en-US" altLang="en-US" sz="4000" b="1"/>
              <a:t>2. </a:t>
            </a:r>
            <a:r>
              <a:rPr lang="ko-KR" altLang="en-US" sz="4000" b="1"/>
              <a:t>무역적</a:t>
            </a:r>
            <a:r>
              <a:rPr lang="en-US" altLang="en-US" sz="4000" b="1"/>
              <a:t> </a:t>
            </a:r>
            <a:r>
              <a:rPr lang="ko-KR" altLang="en-US" sz="4000" b="1"/>
              <a:t>영향</a:t>
            </a:r>
            <a:endParaRPr lang="ko-KR" altLang="en-US" sz="4000" b="1"/>
          </a:p>
          <a:p>
            <a:pPr marL="109855" indent="0">
              <a:buNone/>
            </a:pPr>
            <a:r>
              <a:rPr lang="en-US" altLang="ko-KR" sz="3500"/>
              <a:t>       </a:t>
            </a:r>
            <a:r>
              <a:rPr lang="ko-KR" altLang="en-US" sz="3500" b="1">
                <a:solidFill>
                  <a:schemeClr val="accent2"/>
                </a:solidFill>
              </a:rPr>
              <a:t>타밀</a:t>
            </a:r>
            <a:r>
              <a:rPr lang="en-US" altLang="en-US" sz="3500" b="1">
                <a:solidFill>
                  <a:schemeClr val="accent2"/>
                </a:solidFill>
              </a:rPr>
              <a:t> </a:t>
            </a:r>
            <a:r>
              <a:rPr lang="ko-KR" altLang="en-US" sz="3500" b="1">
                <a:solidFill>
                  <a:schemeClr val="accent2"/>
                </a:solidFill>
              </a:rPr>
              <a:t>상인</a:t>
            </a:r>
            <a:r>
              <a:rPr lang="en-US" altLang="en-US" sz="3500" b="1">
                <a:solidFill>
                  <a:schemeClr val="accent2"/>
                </a:solidFill>
              </a:rPr>
              <a:t>(</a:t>
            </a:r>
            <a:r>
              <a:rPr lang="ko-KR" altLang="en-US" sz="3500" b="1">
                <a:solidFill>
                  <a:schemeClr val="accent2"/>
                </a:solidFill>
              </a:rPr>
              <a:t>특히</a:t>
            </a:r>
            <a:r>
              <a:rPr lang="en-US" altLang="en-US" sz="3500" b="1">
                <a:solidFill>
                  <a:schemeClr val="accent2"/>
                </a:solidFill>
              </a:rPr>
              <a:t> </a:t>
            </a:r>
            <a:r>
              <a:rPr lang="ko-KR" altLang="en-US" sz="3500" b="1">
                <a:solidFill>
                  <a:schemeClr val="accent2"/>
                </a:solidFill>
              </a:rPr>
              <a:t>망그람</a:t>
            </a:r>
            <a:r>
              <a:rPr lang="en-US" altLang="en-US" sz="3500" b="1">
                <a:solidFill>
                  <a:schemeClr val="accent2"/>
                </a:solidFill>
              </a:rPr>
              <a:t> </a:t>
            </a:r>
            <a:r>
              <a:rPr lang="ko-KR" altLang="en-US" sz="3500" b="1">
                <a:solidFill>
                  <a:schemeClr val="accent2"/>
                </a:solidFill>
              </a:rPr>
              <a:t>체티</a:t>
            </a:r>
            <a:r>
              <a:rPr lang="en-US" altLang="en-US" sz="3500" b="1">
                <a:solidFill>
                  <a:schemeClr val="accent2"/>
                </a:solidFill>
              </a:rPr>
              <a:t>, </a:t>
            </a:r>
            <a:r>
              <a:rPr lang="ko-KR" altLang="en-US" sz="3500" b="1">
                <a:solidFill>
                  <a:schemeClr val="accent2"/>
                </a:solidFill>
              </a:rPr>
              <a:t>나카라르</a:t>
            </a:r>
            <a:r>
              <a:rPr lang="en-US" altLang="en-US" sz="3500" b="1">
                <a:solidFill>
                  <a:schemeClr val="accent2"/>
                </a:solidFill>
              </a:rPr>
              <a:t> </a:t>
            </a:r>
            <a:r>
              <a:rPr lang="ko-KR" altLang="en-US" sz="3500" b="1">
                <a:solidFill>
                  <a:schemeClr val="accent2"/>
                </a:solidFill>
              </a:rPr>
              <a:t>공동체</a:t>
            </a:r>
            <a:r>
              <a:rPr lang="en-US" altLang="en-US" sz="3500" b="1">
                <a:solidFill>
                  <a:schemeClr val="accent2"/>
                </a:solidFill>
              </a:rPr>
              <a:t>)</a:t>
            </a:r>
            <a:r>
              <a:rPr lang="ko-KR" altLang="en-US" sz="3500" b="1">
                <a:solidFill>
                  <a:schemeClr val="accent2"/>
                </a:solidFill>
              </a:rPr>
              <a:t>은</a:t>
            </a:r>
            <a:r>
              <a:rPr lang="en-US" altLang="en-US" sz="3500" b="1">
                <a:solidFill>
                  <a:schemeClr val="accent2"/>
                </a:solidFill>
              </a:rPr>
              <a:t> </a:t>
            </a:r>
            <a:r>
              <a:rPr lang="ko-KR" altLang="en-US" sz="3500" b="1">
                <a:solidFill>
                  <a:schemeClr val="accent2"/>
                </a:solidFill>
              </a:rPr>
              <a:t>동남아시아의</a:t>
            </a:r>
            <a:r>
              <a:rPr lang="en-US" altLang="en-US" sz="3500" b="1">
                <a:solidFill>
                  <a:schemeClr val="accent2"/>
                </a:solidFill>
              </a:rPr>
              <a:t> </a:t>
            </a:r>
            <a:r>
              <a:rPr lang="ko-KR" altLang="en-US" sz="3500" b="1">
                <a:solidFill>
                  <a:schemeClr val="accent2"/>
                </a:solidFill>
              </a:rPr>
              <a:t>말라카</a:t>
            </a:r>
            <a:r>
              <a:rPr lang="en-US" altLang="en-US" sz="3500" b="1">
                <a:solidFill>
                  <a:schemeClr val="accent2"/>
                </a:solidFill>
              </a:rPr>
              <a:t> </a:t>
            </a:r>
            <a:r>
              <a:rPr lang="ko-KR" altLang="en-US" sz="3500" b="1">
                <a:solidFill>
                  <a:schemeClr val="accent2"/>
                </a:solidFill>
              </a:rPr>
              <a:t>해협</a:t>
            </a:r>
            <a:r>
              <a:rPr lang="en-US" altLang="en-US" sz="3500" b="1">
                <a:solidFill>
                  <a:schemeClr val="accent2"/>
                </a:solidFill>
              </a:rPr>
              <a:t>, </a:t>
            </a:r>
            <a:r>
              <a:rPr lang="ko-KR" altLang="en-US" sz="3500" b="1">
                <a:solidFill>
                  <a:schemeClr val="accent2"/>
                </a:solidFill>
              </a:rPr>
              <a:t>미얀마</a:t>
            </a:r>
            <a:r>
              <a:rPr lang="en-US" altLang="en-US" sz="3500" b="1">
                <a:solidFill>
                  <a:schemeClr val="accent2"/>
                </a:solidFill>
              </a:rPr>
              <a:t>, </a:t>
            </a:r>
            <a:r>
              <a:rPr lang="ko-KR" altLang="en-US" sz="3500" b="1">
                <a:solidFill>
                  <a:schemeClr val="accent2"/>
                </a:solidFill>
              </a:rPr>
              <a:t>타이</a:t>
            </a:r>
            <a:r>
              <a:rPr lang="en-US" altLang="en-US" sz="3500" b="1">
                <a:solidFill>
                  <a:schemeClr val="accent2"/>
                </a:solidFill>
              </a:rPr>
              <a:t>,      </a:t>
            </a:r>
            <a:endParaRPr lang="en-US" altLang="en-US" sz="3500" b="1">
              <a:solidFill>
                <a:schemeClr val="accent2"/>
              </a:solidFill>
            </a:endParaRPr>
          </a:p>
          <a:p>
            <a:pPr marL="109855" indent="0">
              <a:buNone/>
            </a:pPr>
            <a:r>
              <a:rPr lang="en-US" altLang="en-US" sz="3500" b="1">
                <a:solidFill>
                  <a:schemeClr val="accent2"/>
                </a:solidFill>
              </a:rPr>
              <a:t>       </a:t>
            </a:r>
            <a:r>
              <a:rPr lang="ko-KR" altLang="en-US" sz="3500" b="1">
                <a:solidFill>
                  <a:schemeClr val="accent2"/>
                </a:solidFill>
              </a:rPr>
              <a:t>캄보디아</a:t>
            </a:r>
            <a:r>
              <a:rPr lang="en-US" altLang="en-US" sz="3500" b="1">
                <a:solidFill>
                  <a:schemeClr val="accent2"/>
                </a:solidFill>
              </a:rPr>
              <a:t>, </a:t>
            </a:r>
            <a:r>
              <a:rPr lang="ko-KR" altLang="en-US" sz="3500" b="1">
                <a:solidFill>
                  <a:schemeClr val="accent2"/>
                </a:solidFill>
              </a:rPr>
              <a:t>인도네시아</a:t>
            </a:r>
            <a:r>
              <a:rPr lang="en-US" altLang="en-US" sz="3500" b="1">
                <a:solidFill>
                  <a:schemeClr val="accent2"/>
                </a:solidFill>
              </a:rPr>
              <a:t>, </a:t>
            </a:r>
            <a:r>
              <a:rPr lang="ko-KR" altLang="en-US" sz="3500" b="1">
                <a:solidFill>
                  <a:schemeClr val="accent2"/>
                </a:solidFill>
              </a:rPr>
              <a:t>필리핀</a:t>
            </a:r>
            <a:r>
              <a:rPr lang="en-US" altLang="en-US" sz="3500" b="1">
                <a:solidFill>
                  <a:schemeClr val="accent2"/>
                </a:solidFill>
              </a:rPr>
              <a:t> </a:t>
            </a:r>
            <a:r>
              <a:rPr lang="ko-KR" altLang="en-US" sz="3500" b="1">
                <a:solidFill>
                  <a:schemeClr val="accent2"/>
                </a:solidFill>
              </a:rPr>
              <a:t>지역까지</a:t>
            </a:r>
            <a:r>
              <a:rPr lang="en-US" altLang="en-US" sz="3500" b="1">
                <a:solidFill>
                  <a:schemeClr val="accent2"/>
                </a:solidFill>
              </a:rPr>
              <a:t> </a:t>
            </a:r>
            <a:r>
              <a:rPr lang="ko-KR" altLang="en-US" sz="3500" b="1">
                <a:solidFill>
                  <a:schemeClr val="accent2"/>
                </a:solidFill>
              </a:rPr>
              <a:t>진출</a:t>
            </a:r>
            <a:r>
              <a:rPr lang="en-US" altLang="en-US" sz="3500" b="1">
                <a:solidFill>
                  <a:schemeClr val="accent2"/>
                </a:solidFill>
              </a:rPr>
              <a:t>.</a:t>
            </a:r>
            <a:endParaRPr lang="en-US" altLang="en-US" sz="3500" b="1">
              <a:solidFill>
                <a:schemeClr val="accent2"/>
              </a:solidFill>
            </a:endParaRPr>
          </a:p>
          <a:p>
            <a:pPr marL="109855" indent="0">
              <a:buNone/>
            </a:pPr>
            <a:r>
              <a:rPr lang="en-US" altLang="ko-KR" sz="3500" b="1"/>
              <a:t>       </a:t>
            </a:r>
            <a:r>
              <a:rPr lang="ko-KR" altLang="en-US" sz="3500" b="1">
                <a:solidFill>
                  <a:schemeClr val="accent2"/>
                </a:solidFill>
              </a:rPr>
              <a:t>타밀</a:t>
            </a:r>
            <a:r>
              <a:rPr lang="en-US" altLang="en-US" sz="3500" b="1">
                <a:solidFill>
                  <a:schemeClr val="accent2"/>
                </a:solidFill>
              </a:rPr>
              <a:t> </a:t>
            </a:r>
            <a:r>
              <a:rPr lang="ko-KR" altLang="en-US" sz="3500" b="1">
                <a:solidFill>
                  <a:schemeClr val="accent2"/>
                </a:solidFill>
              </a:rPr>
              <a:t>상인들은</a:t>
            </a:r>
            <a:r>
              <a:rPr lang="en-US" altLang="en-US" sz="3500" b="1">
                <a:solidFill>
                  <a:schemeClr val="accent2"/>
                </a:solidFill>
              </a:rPr>
              <a:t> </a:t>
            </a:r>
            <a:r>
              <a:rPr lang="ko-KR" altLang="en-US" sz="3500" b="1">
                <a:solidFill>
                  <a:schemeClr val="accent2"/>
                </a:solidFill>
              </a:rPr>
              <a:t>향신료</a:t>
            </a:r>
            <a:r>
              <a:rPr lang="en-US" altLang="en-US" sz="3500" b="1">
                <a:solidFill>
                  <a:schemeClr val="accent2"/>
                </a:solidFill>
              </a:rPr>
              <a:t>, </a:t>
            </a:r>
            <a:r>
              <a:rPr lang="ko-KR" altLang="en-US" sz="3500" b="1">
                <a:solidFill>
                  <a:schemeClr val="accent2"/>
                </a:solidFill>
              </a:rPr>
              <a:t>사철</a:t>
            </a:r>
            <a:r>
              <a:rPr lang="en-US" altLang="en-US" sz="3500" b="1">
                <a:solidFill>
                  <a:schemeClr val="accent2"/>
                </a:solidFill>
              </a:rPr>
              <a:t>, </a:t>
            </a:r>
            <a:r>
              <a:rPr lang="ko-KR" altLang="en-US" sz="3500" b="1">
                <a:solidFill>
                  <a:schemeClr val="accent2"/>
                </a:solidFill>
              </a:rPr>
              <a:t>금속류</a:t>
            </a:r>
            <a:r>
              <a:rPr lang="en-US" altLang="en-US" sz="3500" b="1">
                <a:solidFill>
                  <a:schemeClr val="accent2"/>
                </a:solidFill>
              </a:rPr>
              <a:t>, </a:t>
            </a:r>
            <a:r>
              <a:rPr lang="ko-KR" altLang="en-US" sz="3500" b="1">
                <a:solidFill>
                  <a:schemeClr val="accent2"/>
                </a:solidFill>
              </a:rPr>
              <a:t>직물</a:t>
            </a:r>
            <a:r>
              <a:rPr lang="en-US" altLang="en-US" sz="3500" b="1">
                <a:solidFill>
                  <a:schemeClr val="accent2"/>
                </a:solidFill>
              </a:rPr>
              <a:t>(</a:t>
            </a:r>
            <a:r>
              <a:rPr lang="ko-KR" altLang="en-US" sz="3500" b="1">
                <a:solidFill>
                  <a:schemeClr val="accent2"/>
                </a:solidFill>
              </a:rPr>
              <a:t>특히</a:t>
            </a:r>
            <a:r>
              <a:rPr lang="en-US" altLang="en-US" sz="3500" b="1">
                <a:solidFill>
                  <a:schemeClr val="accent2"/>
                </a:solidFill>
              </a:rPr>
              <a:t> </a:t>
            </a:r>
            <a:r>
              <a:rPr lang="ko-KR" altLang="en-US" sz="3500" b="1">
                <a:solidFill>
                  <a:schemeClr val="accent2"/>
                </a:solidFill>
              </a:rPr>
              <a:t>면직물</a:t>
            </a:r>
            <a:r>
              <a:rPr lang="en-US" altLang="en-US" sz="3500" b="1">
                <a:solidFill>
                  <a:schemeClr val="accent2"/>
                </a:solidFill>
              </a:rPr>
              <a:t>), </a:t>
            </a:r>
            <a:r>
              <a:rPr lang="ko-KR" altLang="en-US" sz="3500" b="1">
                <a:solidFill>
                  <a:schemeClr val="accent2"/>
                </a:solidFill>
              </a:rPr>
              <a:t>장신구</a:t>
            </a:r>
            <a:r>
              <a:rPr lang="en-US" altLang="en-US" sz="3500" b="1">
                <a:solidFill>
                  <a:schemeClr val="accent2"/>
                </a:solidFill>
              </a:rPr>
              <a:t> </a:t>
            </a:r>
            <a:r>
              <a:rPr lang="ko-KR" altLang="en-US" sz="3500" b="1">
                <a:solidFill>
                  <a:schemeClr val="accent2"/>
                </a:solidFill>
              </a:rPr>
              <a:t>등을</a:t>
            </a:r>
            <a:r>
              <a:rPr lang="en-US" altLang="en-US" sz="3500" b="1">
                <a:solidFill>
                  <a:schemeClr val="accent2"/>
                </a:solidFill>
              </a:rPr>
              <a:t> </a:t>
            </a:r>
            <a:r>
              <a:rPr lang="ko-KR" altLang="en-US" sz="3500" b="1">
                <a:solidFill>
                  <a:schemeClr val="accent2"/>
                </a:solidFill>
              </a:rPr>
              <a:t>수출하였고</a:t>
            </a:r>
            <a:r>
              <a:rPr lang="en-US" altLang="en-US" sz="3500" b="1">
                <a:solidFill>
                  <a:schemeClr val="accent2"/>
                </a:solidFill>
              </a:rPr>
              <a:t>, </a:t>
            </a:r>
            <a:r>
              <a:rPr lang="ko-KR" altLang="en-US" sz="3500" b="1">
                <a:solidFill>
                  <a:schemeClr val="accent2"/>
                </a:solidFill>
              </a:rPr>
              <a:t>향료</a:t>
            </a:r>
            <a:r>
              <a:rPr lang="en-US" altLang="ko-KR" sz="3500" b="1">
                <a:solidFill>
                  <a:schemeClr val="accent2"/>
                </a:solidFill>
              </a:rPr>
              <a:t>,</a:t>
            </a:r>
            <a:r>
              <a:rPr lang="ko-KR" altLang="en-US" sz="3500" b="1">
                <a:solidFill>
                  <a:schemeClr val="accent2"/>
                </a:solidFill>
              </a:rPr>
              <a:t>보석</a:t>
            </a:r>
            <a:r>
              <a:rPr lang="en-US" altLang="en-US" sz="3500" b="1">
                <a:solidFill>
                  <a:schemeClr val="accent2"/>
                </a:solidFill>
              </a:rPr>
              <a:t>·</a:t>
            </a:r>
            <a:r>
              <a:rPr lang="en-US" altLang="ko-KR" sz="3500" b="1">
                <a:solidFill>
                  <a:schemeClr val="accent2"/>
                </a:solidFill>
              </a:rPr>
              <a:t> </a:t>
            </a:r>
            <a:endParaRPr lang="en-US" altLang="ko-KR" sz="3500" b="1">
              <a:solidFill>
                <a:schemeClr val="accent2"/>
              </a:solidFill>
            </a:endParaRPr>
          </a:p>
          <a:p>
            <a:pPr marL="109855" indent="0">
              <a:buNone/>
            </a:pPr>
            <a:r>
              <a:rPr lang="en-US" altLang="ko-KR" sz="3500" b="1">
                <a:solidFill>
                  <a:schemeClr val="accent2"/>
                </a:solidFill>
              </a:rPr>
              <a:t>       </a:t>
            </a:r>
            <a:r>
              <a:rPr lang="ko-KR" altLang="en-US" sz="3500" b="1">
                <a:solidFill>
                  <a:schemeClr val="accent2"/>
                </a:solidFill>
                <a:sym typeface="+mn-ea"/>
              </a:rPr>
              <a:t>열</a:t>
            </a:r>
            <a:r>
              <a:rPr lang="ko-KR" altLang="en-US" sz="3500" b="1">
                <a:solidFill>
                  <a:schemeClr val="accent2"/>
                </a:solidFill>
              </a:rPr>
              <a:t>대목재를</a:t>
            </a:r>
            <a:r>
              <a:rPr lang="en-US" altLang="en-US" sz="3500" b="1">
                <a:solidFill>
                  <a:schemeClr val="accent2"/>
                </a:solidFill>
              </a:rPr>
              <a:t> </a:t>
            </a:r>
            <a:r>
              <a:rPr lang="ko-KR" altLang="en-US" sz="3500" b="1">
                <a:solidFill>
                  <a:schemeClr val="accent2"/>
                </a:solidFill>
              </a:rPr>
              <a:t>수입</a:t>
            </a:r>
            <a:r>
              <a:rPr lang="en-US" altLang="en-US" sz="3500" b="1">
                <a:solidFill>
                  <a:schemeClr val="accent2"/>
                </a:solidFill>
              </a:rPr>
              <a:t>.</a:t>
            </a:r>
            <a:endParaRPr lang="en-US" altLang="en-US" sz="3500" b="1">
              <a:solidFill>
                <a:schemeClr val="accent2"/>
              </a:solidFill>
            </a:endParaRPr>
          </a:p>
          <a:p>
            <a:pPr marL="109855" indent="0">
              <a:buNone/>
            </a:pPr>
            <a:r>
              <a:rPr lang="en-US" altLang="ko-KR" sz="3500" b="1"/>
              <a:t>       </a:t>
            </a:r>
            <a:r>
              <a:rPr lang="ko-KR" altLang="en-US" sz="3500" b="1">
                <a:solidFill>
                  <a:schemeClr val="accent2"/>
                </a:solidFill>
              </a:rPr>
              <a:t>타밀</a:t>
            </a:r>
            <a:r>
              <a:rPr lang="en-US" altLang="en-US" sz="3500" b="1">
                <a:solidFill>
                  <a:schemeClr val="accent2"/>
                </a:solidFill>
              </a:rPr>
              <a:t> </a:t>
            </a:r>
            <a:r>
              <a:rPr lang="ko-KR" altLang="en-US" sz="3500" b="1">
                <a:solidFill>
                  <a:schemeClr val="accent2"/>
                </a:solidFill>
              </a:rPr>
              <a:t>상인</a:t>
            </a:r>
            <a:r>
              <a:rPr lang="en-US" altLang="en-US" sz="3500" b="1">
                <a:solidFill>
                  <a:schemeClr val="accent2"/>
                </a:solidFill>
              </a:rPr>
              <a:t> </a:t>
            </a:r>
            <a:r>
              <a:rPr lang="ko-KR" altLang="en-US" sz="3500" b="1">
                <a:solidFill>
                  <a:schemeClr val="accent2"/>
                </a:solidFill>
              </a:rPr>
              <a:t>길드인</a:t>
            </a:r>
            <a:r>
              <a:rPr lang="en-US" altLang="en-US" sz="3500" b="1">
                <a:solidFill>
                  <a:schemeClr val="accent2"/>
                </a:solidFill>
              </a:rPr>
              <a:t> Ainnurruvar(</a:t>
            </a:r>
            <a:r>
              <a:rPr lang="ko-KR" altLang="en-US" sz="3500" b="1">
                <a:solidFill>
                  <a:schemeClr val="accent2"/>
                </a:solidFill>
              </a:rPr>
              <a:t>오백인회</a:t>
            </a:r>
            <a:r>
              <a:rPr lang="en-US" altLang="en-US" sz="3500" b="1">
                <a:solidFill>
                  <a:schemeClr val="accent2"/>
                </a:solidFill>
              </a:rPr>
              <a:t>)</a:t>
            </a:r>
            <a:r>
              <a:rPr lang="ko-KR" altLang="en-US" sz="3500" b="1">
                <a:solidFill>
                  <a:schemeClr val="accent2"/>
                </a:solidFill>
              </a:rPr>
              <a:t>는</a:t>
            </a:r>
            <a:r>
              <a:rPr lang="en-US" altLang="en-US" sz="3500" b="1">
                <a:solidFill>
                  <a:schemeClr val="accent2"/>
                </a:solidFill>
              </a:rPr>
              <a:t> </a:t>
            </a:r>
            <a:r>
              <a:rPr lang="ko-KR" altLang="en-US" sz="3500" b="1">
                <a:solidFill>
                  <a:schemeClr val="accent2"/>
                </a:solidFill>
              </a:rPr>
              <a:t>동남아</a:t>
            </a:r>
            <a:r>
              <a:rPr lang="en-US" altLang="en-US" sz="3500" b="1">
                <a:solidFill>
                  <a:schemeClr val="accent2"/>
                </a:solidFill>
              </a:rPr>
              <a:t> </a:t>
            </a:r>
            <a:r>
              <a:rPr lang="ko-KR" altLang="en-US" sz="3500" b="1">
                <a:solidFill>
                  <a:schemeClr val="accent2"/>
                </a:solidFill>
              </a:rPr>
              <a:t>여러</a:t>
            </a:r>
            <a:r>
              <a:rPr lang="en-US" altLang="en-US" sz="3500" b="1">
                <a:solidFill>
                  <a:schemeClr val="accent2"/>
                </a:solidFill>
              </a:rPr>
              <a:t> </a:t>
            </a:r>
            <a:r>
              <a:rPr lang="ko-KR" altLang="en-US" sz="3500" b="1">
                <a:solidFill>
                  <a:schemeClr val="accent2"/>
                </a:solidFill>
              </a:rPr>
              <a:t>항구</a:t>
            </a:r>
            <a:r>
              <a:rPr lang="en-US" altLang="en-US" sz="3500" b="1">
                <a:solidFill>
                  <a:schemeClr val="accent2"/>
                </a:solidFill>
              </a:rPr>
              <a:t> </a:t>
            </a:r>
            <a:r>
              <a:rPr lang="ko-KR" altLang="en-US" sz="3500" b="1">
                <a:solidFill>
                  <a:schemeClr val="accent2"/>
                </a:solidFill>
              </a:rPr>
              <a:t>도시에</a:t>
            </a:r>
            <a:r>
              <a:rPr lang="en-US" altLang="en-US" sz="3500" b="1">
                <a:solidFill>
                  <a:schemeClr val="accent2"/>
                </a:solidFill>
              </a:rPr>
              <a:t> </a:t>
            </a:r>
            <a:r>
              <a:rPr lang="ko-KR" altLang="en-US" sz="3500" b="1">
                <a:solidFill>
                  <a:schemeClr val="accent2"/>
                </a:solidFill>
              </a:rPr>
              <a:t>현지</a:t>
            </a:r>
            <a:r>
              <a:rPr lang="en-US" altLang="en-US" sz="3500" b="1">
                <a:solidFill>
                  <a:schemeClr val="accent2"/>
                </a:solidFill>
              </a:rPr>
              <a:t> </a:t>
            </a:r>
            <a:r>
              <a:rPr lang="ko-KR" altLang="en-US" sz="3500" b="1">
                <a:solidFill>
                  <a:schemeClr val="accent2"/>
                </a:solidFill>
              </a:rPr>
              <a:t>지부</a:t>
            </a:r>
            <a:r>
              <a:rPr lang="en-US" altLang="en-US" sz="3500" b="1">
                <a:solidFill>
                  <a:schemeClr val="accent2"/>
                </a:solidFill>
              </a:rPr>
              <a:t> </a:t>
            </a:r>
            <a:r>
              <a:rPr lang="ko-KR" altLang="en-US" sz="3500" b="1">
                <a:solidFill>
                  <a:schemeClr val="accent2"/>
                </a:solidFill>
              </a:rPr>
              <a:t>설치</a:t>
            </a:r>
            <a:r>
              <a:rPr lang="en-US" altLang="en-US" sz="3500" b="1">
                <a:solidFill>
                  <a:schemeClr val="accent2"/>
                </a:solidFill>
              </a:rPr>
              <a:t>. </a:t>
            </a:r>
            <a:r>
              <a:rPr lang="en-US" altLang="en-US" sz="3500" b="1"/>
              <a:t>     </a:t>
            </a:r>
            <a:endParaRPr lang="en-US" altLang="en-US" sz="3500" b="1"/>
          </a:p>
          <a:p>
            <a:pPr marL="109855" indent="0">
              <a:buNone/>
            </a:pPr>
            <a:r>
              <a:rPr lang="en-US" altLang="en-US" sz="3500" b="1"/>
              <a:t>       </a:t>
            </a:r>
            <a:r>
              <a:rPr lang="ko-KR" altLang="en-US" sz="3500" b="1"/>
              <a:t>첸나이</a:t>
            </a:r>
            <a:r>
              <a:rPr lang="en-US" altLang="en-US" sz="3500" b="1"/>
              <a:t>, </a:t>
            </a:r>
            <a:r>
              <a:rPr lang="ko-KR" altLang="en-US" sz="3500" b="1"/>
              <a:t>케랄라</a:t>
            </a:r>
            <a:r>
              <a:rPr lang="en-US" altLang="en-US" sz="3500" b="1"/>
              <a:t>, </a:t>
            </a:r>
            <a:r>
              <a:rPr lang="ko-KR" altLang="en-US" sz="3500" b="1"/>
              <a:t>퀄론</a:t>
            </a:r>
            <a:r>
              <a:rPr lang="en-US" altLang="en-US" sz="3500" b="1"/>
              <a:t>, </a:t>
            </a:r>
            <a:r>
              <a:rPr lang="ko-KR" altLang="en-US" sz="3500" b="1"/>
              <a:t>타말링</a:t>
            </a:r>
            <a:r>
              <a:rPr lang="en-US" altLang="en-US" sz="3500" b="1"/>
              <a:t>, </a:t>
            </a:r>
            <a:r>
              <a:rPr lang="ko-KR" altLang="en-US" sz="3500" b="1"/>
              <a:t>탁신</a:t>
            </a:r>
            <a:r>
              <a:rPr lang="en-US" altLang="en-US" sz="3500" b="1"/>
              <a:t> </a:t>
            </a:r>
            <a:r>
              <a:rPr lang="ko-KR" altLang="en-US" sz="3500" b="1"/>
              <a:t>등에서</a:t>
            </a:r>
            <a:r>
              <a:rPr lang="en-US" altLang="en-US" sz="3500" b="1"/>
              <a:t> </a:t>
            </a:r>
            <a:r>
              <a:rPr lang="ko-KR" altLang="en-US" sz="3500" b="1"/>
              <a:t>발견된</a:t>
            </a:r>
            <a:r>
              <a:rPr lang="en-US" altLang="en-US" sz="3500" b="1"/>
              <a:t> </a:t>
            </a:r>
            <a:r>
              <a:rPr lang="ko-KR" altLang="en-US" sz="3500" b="1">
                <a:solidFill>
                  <a:schemeClr val="accent2"/>
                </a:solidFill>
              </a:rPr>
              <a:t>타밀어</a:t>
            </a:r>
            <a:r>
              <a:rPr lang="en-US" altLang="en-US" sz="3500" b="1">
                <a:solidFill>
                  <a:schemeClr val="accent2"/>
                </a:solidFill>
              </a:rPr>
              <a:t> </a:t>
            </a:r>
            <a:r>
              <a:rPr lang="ko-KR" altLang="en-US" sz="3500" b="1">
                <a:solidFill>
                  <a:schemeClr val="accent2"/>
                </a:solidFill>
              </a:rPr>
              <a:t>비문은</a:t>
            </a:r>
            <a:r>
              <a:rPr lang="en-US" altLang="en-US" sz="3500" b="1">
                <a:solidFill>
                  <a:schemeClr val="accent2"/>
                </a:solidFill>
              </a:rPr>
              <a:t> </a:t>
            </a:r>
            <a:r>
              <a:rPr lang="ko-KR" altLang="en-US" sz="3500" b="1">
                <a:solidFill>
                  <a:schemeClr val="accent2"/>
                </a:solidFill>
              </a:rPr>
              <a:t>이들의</a:t>
            </a:r>
            <a:r>
              <a:rPr lang="en-US" altLang="en-US" sz="3500" b="1">
                <a:solidFill>
                  <a:schemeClr val="accent2"/>
                </a:solidFill>
              </a:rPr>
              <a:t> </a:t>
            </a:r>
            <a:r>
              <a:rPr lang="ko-KR" altLang="en-US" sz="3500" b="1">
                <a:solidFill>
                  <a:schemeClr val="accent2"/>
                </a:solidFill>
              </a:rPr>
              <a:t>활동을</a:t>
            </a:r>
            <a:r>
              <a:rPr lang="en-US" altLang="en-US" sz="3500" b="1">
                <a:solidFill>
                  <a:schemeClr val="accent2"/>
                </a:solidFill>
              </a:rPr>
              <a:t> </a:t>
            </a:r>
            <a:r>
              <a:rPr lang="ko-KR" altLang="en-US" sz="3500" b="1">
                <a:solidFill>
                  <a:schemeClr val="accent2"/>
                </a:solidFill>
              </a:rPr>
              <a:t>입증</a:t>
            </a:r>
            <a:r>
              <a:rPr lang="ko-KR" altLang="en-US" sz="3500" b="1"/>
              <a:t>함</a:t>
            </a:r>
            <a:r>
              <a:rPr lang="en-US" altLang="en-US" sz="3500" b="1"/>
              <a:t>.</a:t>
            </a:r>
            <a:endParaRPr lang="en-US" altLang="en-US" sz="3500" b="1"/>
          </a:p>
        </p:txBody>
      </p:sp>
      <p:sp>
        <p:nvSpPr>
          <p:cNvPr id="3" name="Title 2"/>
          <p:cNvSpPr>
            <a:spLocks noGrp="1"/>
          </p:cNvSpPr>
          <p:nvPr>
            <p:ph type="title"/>
          </p:nvPr>
        </p:nvSpPr>
        <p:spPr/>
        <p:txBody>
          <a:bodyPr>
            <a:normAutofit fontScale="90000"/>
          </a:bodyPr>
          <a:p>
            <a:r>
              <a:rPr lang="ko-KR" altLang="en-US"/>
              <a:t>타밀의</a:t>
            </a:r>
            <a:r>
              <a:rPr lang="en-US" altLang="en-US"/>
              <a:t> </a:t>
            </a:r>
            <a:r>
              <a:rPr lang="ko-KR" altLang="en-US"/>
              <a:t>동남아시아에</a:t>
            </a:r>
            <a:r>
              <a:rPr lang="en-US" altLang="en-US"/>
              <a:t> </a:t>
            </a:r>
            <a:r>
              <a:rPr lang="ko-KR" altLang="en-US"/>
              <a:t>미친</a:t>
            </a:r>
            <a:r>
              <a:rPr lang="en-US" altLang="en-US"/>
              <a:t> </a:t>
            </a:r>
            <a:r>
              <a:rPr lang="ko-KR" altLang="en-US"/>
              <a:t>영향</a:t>
            </a:r>
            <a:r>
              <a:rPr lang="en-US" altLang="en-US"/>
              <a:t> </a:t>
            </a:r>
            <a:br>
              <a:rPr lang="en-US" altLang="en-US"/>
            </a:br>
            <a:r>
              <a:rPr lang="en-US" altLang="en-US" sz="2665"/>
              <a:t>(</a:t>
            </a:r>
            <a:r>
              <a:rPr lang="ko-KR" altLang="en-US" sz="2665"/>
              <a:t>정치</a:t>
            </a:r>
            <a:r>
              <a:rPr lang="en-US" altLang="en-US" sz="2665"/>
              <a:t>· </a:t>
            </a:r>
            <a:r>
              <a:rPr lang="ko-KR" altLang="en-US" sz="2665"/>
              <a:t>무역</a:t>
            </a:r>
            <a:r>
              <a:rPr lang="en-US" altLang="en-US" sz="2665"/>
              <a:t>· </a:t>
            </a:r>
            <a:r>
              <a:rPr lang="ko-KR" altLang="en-US" sz="2665"/>
              <a:t>문화</a:t>
            </a:r>
            <a:r>
              <a:rPr lang="en-US" altLang="en-US" sz="2665"/>
              <a:t>· </a:t>
            </a:r>
            <a:r>
              <a:rPr lang="ko-KR" altLang="en-US" sz="2665"/>
              <a:t>종교분야</a:t>
            </a:r>
            <a:r>
              <a:rPr lang="en-US" altLang="ko-KR" sz="2665"/>
              <a:t>)</a:t>
            </a:r>
            <a:endParaRPr lang="en-US" altLang="ko-KR" sz="2665"/>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a:xfrm>
            <a:off x="457200" y="1557020"/>
            <a:ext cx="8229600" cy="4410710"/>
          </a:xfrm>
        </p:spPr>
        <p:txBody>
          <a:bodyPr>
            <a:normAutofit fontScale="40000"/>
          </a:bodyPr>
          <a:p>
            <a:pPr marL="109855" indent="0">
              <a:buNone/>
            </a:pPr>
            <a:r>
              <a:rPr lang="en-US" altLang="en-US" sz="5335" b="1"/>
              <a:t>3. </a:t>
            </a:r>
            <a:r>
              <a:rPr lang="ko-KR" altLang="en-US" sz="5335" b="1"/>
              <a:t>문화적</a:t>
            </a:r>
            <a:r>
              <a:rPr lang="en-US" altLang="en-US" sz="5335" b="1"/>
              <a:t> </a:t>
            </a:r>
            <a:r>
              <a:rPr lang="ko-KR" altLang="en-US" sz="5335" b="1"/>
              <a:t>영향</a:t>
            </a:r>
            <a:endParaRPr lang="ko-KR" altLang="en-US" sz="4000" b="1"/>
          </a:p>
          <a:p>
            <a:pPr marL="109855" indent="0">
              <a:buNone/>
            </a:pPr>
            <a:r>
              <a:rPr lang="ko-KR" altLang="en-US" sz="4000" b="1">
                <a:solidFill>
                  <a:schemeClr val="accent2"/>
                </a:solidFill>
              </a:rPr>
              <a:t>타밀어는</a:t>
            </a:r>
            <a:r>
              <a:rPr lang="en-US" altLang="en-US" sz="4000" b="1">
                <a:solidFill>
                  <a:schemeClr val="accent2"/>
                </a:solidFill>
              </a:rPr>
              <a:t> </a:t>
            </a:r>
            <a:r>
              <a:rPr lang="ko-KR" altLang="en-US" sz="4000" b="1">
                <a:solidFill>
                  <a:schemeClr val="tx1"/>
                </a:solidFill>
              </a:rPr>
              <a:t>고대</a:t>
            </a:r>
            <a:r>
              <a:rPr lang="en-US" altLang="en-US" sz="4000" b="1">
                <a:solidFill>
                  <a:schemeClr val="tx1"/>
                </a:solidFill>
              </a:rPr>
              <a:t> </a:t>
            </a:r>
            <a:r>
              <a:rPr lang="ko-KR" altLang="en-US" sz="4000" b="1">
                <a:solidFill>
                  <a:schemeClr val="tx1"/>
                </a:solidFill>
              </a:rPr>
              <a:t>말레이</a:t>
            </a:r>
            <a:r>
              <a:rPr lang="en-US" altLang="en-US" sz="4000" b="1">
                <a:solidFill>
                  <a:schemeClr val="tx1"/>
                </a:solidFill>
              </a:rPr>
              <a:t> </a:t>
            </a:r>
            <a:r>
              <a:rPr lang="ko-KR" altLang="en-US" sz="4000" b="1">
                <a:solidFill>
                  <a:schemeClr val="tx1"/>
                </a:solidFill>
              </a:rPr>
              <a:t>문헌에</a:t>
            </a:r>
            <a:r>
              <a:rPr lang="en-US" altLang="en-US" sz="4000" b="1">
                <a:solidFill>
                  <a:schemeClr val="tx1"/>
                </a:solidFill>
              </a:rPr>
              <a:t> </a:t>
            </a:r>
            <a:r>
              <a:rPr lang="ko-KR" altLang="en-US" sz="4000" b="1">
                <a:solidFill>
                  <a:schemeClr val="tx1"/>
                </a:solidFill>
              </a:rPr>
              <a:t>영향을</a:t>
            </a:r>
            <a:r>
              <a:rPr lang="en-US" altLang="en-US" sz="4000" b="1">
                <a:solidFill>
                  <a:schemeClr val="tx1"/>
                </a:solidFill>
              </a:rPr>
              <a:t> </a:t>
            </a:r>
            <a:r>
              <a:rPr lang="ko-KR" altLang="en-US" sz="4000" b="1">
                <a:solidFill>
                  <a:schemeClr val="tx1"/>
                </a:solidFill>
              </a:rPr>
              <a:t>주었고</a:t>
            </a:r>
            <a:r>
              <a:rPr lang="en-US" altLang="en-US" sz="4000" b="1">
                <a:solidFill>
                  <a:schemeClr val="tx1"/>
                </a:solidFill>
              </a:rPr>
              <a:t>, </a:t>
            </a:r>
            <a:r>
              <a:rPr lang="ko-KR" altLang="en-US" sz="4000" b="1">
                <a:solidFill>
                  <a:schemeClr val="tx1"/>
                </a:solidFill>
              </a:rPr>
              <a:t>팔라바</a:t>
            </a:r>
            <a:r>
              <a:rPr lang="en-US" altLang="en-US" sz="4000" b="1">
                <a:solidFill>
                  <a:schemeClr val="tx1"/>
                </a:solidFill>
              </a:rPr>
              <a:t> </a:t>
            </a:r>
            <a:r>
              <a:rPr lang="ko-KR" altLang="en-US" sz="4000" b="1">
                <a:solidFill>
                  <a:schemeClr val="tx1"/>
                </a:solidFill>
              </a:rPr>
              <a:t>문자</a:t>
            </a:r>
            <a:r>
              <a:rPr lang="en-US" altLang="en-US" sz="4000" b="1">
                <a:solidFill>
                  <a:schemeClr val="tx1"/>
                </a:solidFill>
              </a:rPr>
              <a:t>(</a:t>
            </a:r>
            <a:r>
              <a:rPr lang="ko-KR" altLang="en-US" sz="4000" b="1">
                <a:solidFill>
                  <a:schemeClr val="tx1"/>
                </a:solidFill>
              </a:rPr>
              <a:t>타밀</a:t>
            </a:r>
            <a:r>
              <a:rPr lang="en-US" altLang="en-US" sz="4000" b="1">
                <a:solidFill>
                  <a:schemeClr val="tx1"/>
                </a:solidFill>
              </a:rPr>
              <a:t>-</a:t>
            </a:r>
            <a:r>
              <a:rPr lang="ko-KR" altLang="en-US" sz="4000" b="1">
                <a:solidFill>
                  <a:schemeClr val="tx1"/>
                </a:solidFill>
              </a:rPr>
              <a:t>브라흐미의</a:t>
            </a:r>
            <a:r>
              <a:rPr lang="en-US" altLang="en-US" sz="4000" b="1">
                <a:solidFill>
                  <a:schemeClr val="tx1"/>
                </a:solidFill>
              </a:rPr>
              <a:t> </a:t>
            </a:r>
            <a:r>
              <a:rPr lang="ko-KR" altLang="en-US" sz="4000" b="1">
                <a:solidFill>
                  <a:schemeClr val="tx1"/>
                </a:solidFill>
              </a:rPr>
              <a:t>변형</a:t>
            </a:r>
            <a:r>
              <a:rPr lang="en-US" altLang="en-US" sz="4000" b="1">
                <a:solidFill>
                  <a:schemeClr val="tx1"/>
                </a:solidFill>
              </a:rPr>
              <a:t>)</a:t>
            </a:r>
            <a:r>
              <a:rPr lang="ko-KR" altLang="en-US" sz="4000" b="1">
                <a:solidFill>
                  <a:schemeClr val="tx1"/>
                </a:solidFill>
              </a:rPr>
              <a:t>는</a:t>
            </a:r>
            <a:r>
              <a:rPr lang="en-US" altLang="en-US" sz="4000" b="1">
                <a:solidFill>
                  <a:schemeClr val="tx1"/>
                </a:solidFill>
              </a:rPr>
              <a:t> </a:t>
            </a:r>
            <a:r>
              <a:rPr lang="ko-KR" altLang="en-US" sz="4000" b="1">
                <a:solidFill>
                  <a:schemeClr val="tx1"/>
                </a:solidFill>
              </a:rPr>
              <a:t>크메르</a:t>
            </a:r>
            <a:r>
              <a:rPr lang="en-US" altLang="en-US" sz="4000" b="1">
                <a:solidFill>
                  <a:schemeClr val="tx1"/>
                </a:solidFill>
              </a:rPr>
              <a:t> </a:t>
            </a:r>
            <a:r>
              <a:rPr lang="ko-KR" altLang="en-US" sz="4000" b="1">
                <a:solidFill>
                  <a:schemeClr val="tx1"/>
                </a:solidFill>
              </a:rPr>
              <a:t>문자</a:t>
            </a:r>
            <a:r>
              <a:rPr lang="en-US" altLang="en-US" sz="4000" b="1">
                <a:solidFill>
                  <a:schemeClr val="tx1"/>
                </a:solidFill>
              </a:rPr>
              <a:t>, </a:t>
            </a:r>
            <a:r>
              <a:rPr lang="ko-KR" altLang="en-US" sz="4000" b="1">
                <a:solidFill>
                  <a:schemeClr val="tx1"/>
                </a:solidFill>
              </a:rPr>
              <a:t>자위</a:t>
            </a:r>
            <a:r>
              <a:rPr lang="en-US" altLang="en-US" sz="4000" b="1">
                <a:solidFill>
                  <a:schemeClr val="tx1"/>
                </a:solidFill>
              </a:rPr>
              <a:t> </a:t>
            </a:r>
            <a:r>
              <a:rPr lang="ko-KR" altLang="en-US" sz="4000" b="1">
                <a:solidFill>
                  <a:schemeClr val="tx1"/>
                </a:solidFill>
              </a:rPr>
              <a:t>문자</a:t>
            </a:r>
            <a:r>
              <a:rPr lang="en-US" altLang="en-US" sz="4000" b="1">
                <a:solidFill>
                  <a:schemeClr val="tx1"/>
                </a:solidFill>
              </a:rPr>
              <a:t>, </a:t>
            </a:r>
            <a:r>
              <a:rPr lang="ko-KR" altLang="en-US" sz="4000" b="1">
                <a:solidFill>
                  <a:schemeClr val="tx1"/>
                </a:solidFill>
              </a:rPr>
              <a:t>버마</a:t>
            </a:r>
            <a:r>
              <a:rPr lang="en-US" altLang="en-US" sz="4000" b="1">
                <a:solidFill>
                  <a:schemeClr val="tx1"/>
                </a:solidFill>
              </a:rPr>
              <a:t> </a:t>
            </a:r>
            <a:r>
              <a:rPr lang="ko-KR" altLang="en-US" sz="4000" b="1">
                <a:solidFill>
                  <a:schemeClr val="tx1"/>
                </a:solidFill>
              </a:rPr>
              <a:t>문자</a:t>
            </a:r>
            <a:r>
              <a:rPr lang="en-US" altLang="en-US" sz="4000" b="1">
                <a:solidFill>
                  <a:schemeClr val="tx1"/>
                </a:solidFill>
              </a:rPr>
              <a:t> </a:t>
            </a:r>
            <a:r>
              <a:rPr lang="ko-KR" altLang="en-US" sz="4000" b="1">
                <a:solidFill>
                  <a:schemeClr val="tx1"/>
                </a:solidFill>
              </a:rPr>
              <a:t>등</a:t>
            </a:r>
            <a:r>
              <a:rPr lang="en-US" altLang="en-US" sz="4000" b="1">
                <a:solidFill>
                  <a:schemeClr val="accent2"/>
                </a:solidFill>
              </a:rPr>
              <a:t> </a:t>
            </a:r>
            <a:r>
              <a:rPr lang="ko-KR" altLang="en-US" sz="4000" b="1">
                <a:solidFill>
                  <a:schemeClr val="accent2"/>
                </a:solidFill>
              </a:rPr>
              <a:t>동남아</a:t>
            </a:r>
            <a:r>
              <a:rPr lang="en-US" altLang="en-US" sz="4000" b="1">
                <a:solidFill>
                  <a:schemeClr val="accent2"/>
                </a:solidFill>
              </a:rPr>
              <a:t> </a:t>
            </a:r>
            <a:r>
              <a:rPr lang="ko-KR" altLang="en-US" sz="4000" b="1">
                <a:solidFill>
                  <a:schemeClr val="accent2"/>
                </a:solidFill>
              </a:rPr>
              <a:t>문자체계</a:t>
            </a:r>
            <a:r>
              <a:rPr lang="en-US" altLang="en-US" sz="4000" b="1">
                <a:solidFill>
                  <a:schemeClr val="accent2"/>
                </a:solidFill>
              </a:rPr>
              <a:t> </a:t>
            </a:r>
            <a:r>
              <a:rPr lang="ko-KR" altLang="en-US" sz="4000" b="1">
                <a:solidFill>
                  <a:schemeClr val="accent2"/>
                </a:solidFill>
              </a:rPr>
              <a:t>형성에</a:t>
            </a:r>
            <a:r>
              <a:rPr lang="en-US" altLang="en-US" sz="4000" b="1">
                <a:solidFill>
                  <a:schemeClr val="accent2"/>
                </a:solidFill>
              </a:rPr>
              <a:t> </a:t>
            </a:r>
            <a:r>
              <a:rPr lang="ko-KR" altLang="en-US" sz="4000" b="1">
                <a:solidFill>
                  <a:schemeClr val="accent2"/>
                </a:solidFill>
              </a:rPr>
              <a:t>기여</a:t>
            </a:r>
            <a:r>
              <a:rPr lang="en-US" altLang="en-US" sz="4000" b="1">
                <a:solidFill>
                  <a:schemeClr val="accent2"/>
                </a:solidFill>
              </a:rPr>
              <a:t>.</a:t>
            </a:r>
            <a:endParaRPr lang="en-US" altLang="en-US" sz="4000" b="1">
              <a:solidFill>
                <a:schemeClr val="accent2"/>
              </a:solidFill>
            </a:endParaRPr>
          </a:p>
          <a:p>
            <a:pPr marL="109855" indent="0">
              <a:buNone/>
            </a:pPr>
            <a:r>
              <a:rPr lang="ko-KR" altLang="en-US" sz="4000" b="1">
                <a:solidFill>
                  <a:schemeClr val="accent2"/>
                </a:solidFill>
              </a:rPr>
              <a:t>힌두</a:t>
            </a:r>
            <a:r>
              <a:rPr lang="en-US" altLang="en-US" sz="4000" b="1">
                <a:solidFill>
                  <a:schemeClr val="accent2"/>
                </a:solidFill>
              </a:rPr>
              <a:t> </a:t>
            </a:r>
            <a:r>
              <a:rPr lang="ko-KR" altLang="en-US" sz="4000" b="1">
                <a:solidFill>
                  <a:schemeClr val="accent2"/>
                </a:solidFill>
              </a:rPr>
              <a:t>사원</a:t>
            </a:r>
            <a:r>
              <a:rPr lang="en-US" altLang="en-US" sz="4000" b="1">
                <a:solidFill>
                  <a:schemeClr val="accent2"/>
                </a:solidFill>
              </a:rPr>
              <a:t> </a:t>
            </a:r>
            <a:r>
              <a:rPr lang="ko-KR" altLang="en-US" sz="4000" b="1">
                <a:solidFill>
                  <a:schemeClr val="accent2"/>
                </a:solidFill>
              </a:rPr>
              <a:t>건축</a:t>
            </a:r>
            <a:r>
              <a:rPr lang="en-US" altLang="en-US" sz="4000" b="1">
                <a:solidFill>
                  <a:schemeClr val="accent2"/>
                </a:solidFill>
              </a:rPr>
              <a:t> </a:t>
            </a:r>
            <a:r>
              <a:rPr lang="ko-KR" altLang="en-US" sz="4000" b="1">
                <a:solidFill>
                  <a:schemeClr val="accent2"/>
                </a:solidFill>
              </a:rPr>
              <a:t>양식</a:t>
            </a:r>
            <a:r>
              <a:rPr lang="en-US" altLang="en-US" sz="4000" b="1">
                <a:solidFill>
                  <a:schemeClr val="accent2"/>
                </a:solidFill>
              </a:rPr>
              <a:t>(</a:t>
            </a:r>
            <a:r>
              <a:rPr lang="ko-KR" altLang="en-US" sz="4000" b="1">
                <a:solidFill>
                  <a:schemeClr val="accent2"/>
                </a:solidFill>
              </a:rPr>
              <a:t>드라비다</a:t>
            </a:r>
            <a:r>
              <a:rPr lang="en-US" altLang="en-US" sz="4000" b="1">
                <a:solidFill>
                  <a:schemeClr val="accent2"/>
                </a:solidFill>
              </a:rPr>
              <a:t> </a:t>
            </a:r>
            <a:r>
              <a:rPr lang="ko-KR" altLang="en-US" sz="4000" b="1">
                <a:solidFill>
                  <a:schemeClr val="accent2"/>
                </a:solidFill>
              </a:rPr>
              <a:t>양식</a:t>
            </a:r>
            <a:r>
              <a:rPr lang="en-US" altLang="en-US" sz="4000" b="1">
                <a:solidFill>
                  <a:schemeClr val="accent2"/>
                </a:solidFill>
              </a:rPr>
              <a:t>)</a:t>
            </a:r>
            <a:r>
              <a:rPr lang="ko-KR" altLang="en-US" sz="4000" b="1"/>
              <a:t>이</a:t>
            </a:r>
            <a:r>
              <a:rPr lang="en-US" altLang="en-US" sz="4000" b="1"/>
              <a:t> </a:t>
            </a:r>
            <a:r>
              <a:rPr lang="ko-KR" altLang="en-US" sz="4000" b="1">
                <a:solidFill>
                  <a:srgbClr val="FF0000"/>
                </a:solidFill>
              </a:rPr>
              <a:t>캄보디아</a:t>
            </a:r>
            <a:r>
              <a:rPr lang="en-US" altLang="en-US" sz="4000" b="1">
                <a:solidFill>
                  <a:srgbClr val="FF0000"/>
                </a:solidFill>
              </a:rPr>
              <a:t>(</a:t>
            </a:r>
            <a:r>
              <a:rPr lang="ko-KR" altLang="en-US" sz="4000" b="1">
                <a:solidFill>
                  <a:srgbClr val="FF0000"/>
                </a:solidFill>
              </a:rPr>
              <a:t>앙코르</a:t>
            </a:r>
            <a:r>
              <a:rPr lang="en-US" altLang="en-US" sz="4000" b="1">
                <a:solidFill>
                  <a:srgbClr val="FF0000"/>
                </a:solidFill>
              </a:rPr>
              <a:t> </a:t>
            </a:r>
            <a:r>
              <a:rPr lang="ko-KR" altLang="en-US" sz="4000" b="1">
                <a:solidFill>
                  <a:srgbClr val="FF0000"/>
                </a:solidFill>
              </a:rPr>
              <a:t>와트</a:t>
            </a:r>
            <a:r>
              <a:rPr lang="en-US" altLang="en-US" sz="4000" b="1">
                <a:solidFill>
                  <a:srgbClr val="FF0000"/>
                </a:solidFill>
              </a:rPr>
              <a:t>), </a:t>
            </a:r>
            <a:r>
              <a:rPr lang="ko-KR" altLang="en-US" sz="4000" b="1">
                <a:solidFill>
                  <a:srgbClr val="FF0000"/>
                </a:solidFill>
              </a:rPr>
              <a:t>자바</a:t>
            </a:r>
            <a:r>
              <a:rPr lang="en-US" altLang="en-US" sz="4000" b="1">
                <a:solidFill>
                  <a:srgbClr val="FF0000"/>
                </a:solidFill>
              </a:rPr>
              <a:t>(</a:t>
            </a:r>
            <a:r>
              <a:rPr lang="ko-KR" altLang="en-US" sz="4000" b="1">
                <a:solidFill>
                  <a:srgbClr val="FF0000"/>
                </a:solidFill>
              </a:rPr>
              <a:t>프람바난</a:t>
            </a:r>
            <a:r>
              <a:rPr lang="en-US" altLang="en-US" sz="4000" b="1">
                <a:solidFill>
                  <a:srgbClr val="FF0000"/>
                </a:solidFill>
              </a:rPr>
              <a:t> </a:t>
            </a:r>
            <a:r>
              <a:rPr lang="ko-KR" altLang="en-US" sz="4000" b="1">
                <a:solidFill>
                  <a:srgbClr val="FF0000"/>
                </a:solidFill>
              </a:rPr>
              <a:t>사원</a:t>
            </a:r>
            <a:r>
              <a:rPr lang="en-US" altLang="en-US" sz="4000" b="1">
                <a:solidFill>
                  <a:srgbClr val="FF0000"/>
                </a:solidFill>
              </a:rPr>
              <a:t>) </a:t>
            </a:r>
            <a:r>
              <a:rPr lang="ko-KR" altLang="en-US" sz="4000" b="1">
                <a:solidFill>
                  <a:srgbClr val="FF0000"/>
                </a:solidFill>
              </a:rPr>
              <a:t>등에</a:t>
            </a:r>
            <a:r>
              <a:rPr lang="en-US" altLang="en-US" sz="4000" b="1">
                <a:solidFill>
                  <a:srgbClr val="FF0000"/>
                </a:solidFill>
              </a:rPr>
              <a:t> </a:t>
            </a:r>
            <a:r>
              <a:rPr lang="ko-KR" altLang="en-US" sz="4000" b="1">
                <a:solidFill>
                  <a:srgbClr val="FF0000"/>
                </a:solidFill>
              </a:rPr>
              <a:t>도입됨</a:t>
            </a:r>
            <a:r>
              <a:rPr lang="en-US" altLang="en-US" sz="4000" b="1">
                <a:solidFill>
                  <a:srgbClr val="FF0000"/>
                </a:solidFill>
              </a:rPr>
              <a:t>.</a:t>
            </a:r>
            <a:endParaRPr lang="en-US" altLang="en-US" sz="4000" b="1">
              <a:solidFill>
                <a:srgbClr val="FF0000"/>
              </a:solidFill>
            </a:endParaRPr>
          </a:p>
          <a:p>
            <a:pPr marL="109855" indent="0">
              <a:buNone/>
            </a:pPr>
            <a:r>
              <a:rPr lang="ko-KR" altLang="en-US" sz="4000" b="1">
                <a:solidFill>
                  <a:srgbClr val="FF0000"/>
                </a:solidFill>
              </a:rPr>
              <a:t>타밀</a:t>
            </a:r>
            <a:r>
              <a:rPr lang="en-US" altLang="en-US" sz="4000" b="1">
                <a:solidFill>
                  <a:srgbClr val="FF0000"/>
                </a:solidFill>
              </a:rPr>
              <a:t> </a:t>
            </a:r>
            <a:r>
              <a:rPr lang="ko-KR" altLang="en-US" sz="4000" b="1">
                <a:solidFill>
                  <a:srgbClr val="FF0000"/>
                </a:solidFill>
              </a:rPr>
              <a:t>전통</a:t>
            </a:r>
            <a:r>
              <a:rPr lang="en-US" altLang="en-US" sz="4000" b="1">
                <a:solidFill>
                  <a:srgbClr val="FF0000"/>
                </a:solidFill>
              </a:rPr>
              <a:t> </a:t>
            </a:r>
            <a:r>
              <a:rPr lang="ko-KR" altLang="en-US" sz="4000" b="1">
                <a:solidFill>
                  <a:srgbClr val="FF0000"/>
                </a:solidFill>
              </a:rPr>
              <a:t>무용과</a:t>
            </a:r>
            <a:r>
              <a:rPr lang="en-US" altLang="en-US" sz="4000" b="1">
                <a:solidFill>
                  <a:srgbClr val="FF0000"/>
                </a:solidFill>
              </a:rPr>
              <a:t> </a:t>
            </a:r>
            <a:r>
              <a:rPr lang="ko-KR" altLang="en-US" sz="4000" b="1">
                <a:solidFill>
                  <a:srgbClr val="FF0000"/>
                </a:solidFill>
              </a:rPr>
              <a:t>의례</a:t>
            </a:r>
            <a:r>
              <a:rPr lang="en-US" altLang="en-US" sz="4000" b="1">
                <a:solidFill>
                  <a:srgbClr val="FF0000"/>
                </a:solidFill>
              </a:rPr>
              <a:t>, </a:t>
            </a:r>
            <a:r>
              <a:rPr lang="ko-KR" altLang="en-US" sz="4000" b="1">
                <a:solidFill>
                  <a:srgbClr val="FF0000"/>
                </a:solidFill>
              </a:rPr>
              <a:t>예술</a:t>
            </a:r>
            <a:r>
              <a:rPr lang="en-US" altLang="en-US" sz="4000" b="1">
                <a:solidFill>
                  <a:srgbClr val="FF0000"/>
                </a:solidFill>
              </a:rPr>
              <a:t> </a:t>
            </a:r>
            <a:r>
              <a:rPr lang="ko-KR" altLang="en-US" sz="4000" b="1">
                <a:solidFill>
                  <a:srgbClr val="FF0000"/>
                </a:solidFill>
              </a:rPr>
              <a:t>양식</a:t>
            </a:r>
            <a:r>
              <a:rPr lang="ko-KR" altLang="en-US" sz="4000" b="1"/>
              <a:t>도</a:t>
            </a:r>
            <a:r>
              <a:rPr lang="en-US" altLang="en-US" sz="4000" b="1"/>
              <a:t> </a:t>
            </a:r>
            <a:r>
              <a:rPr lang="ko-KR" altLang="en-US" sz="4000" b="1"/>
              <a:t>현지</a:t>
            </a:r>
            <a:r>
              <a:rPr lang="en-US" altLang="en-US" sz="4000" b="1"/>
              <a:t> </a:t>
            </a:r>
            <a:r>
              <a:rPr lang="ko-KR" altLang="en-US" sz="4000" b="1"/>
              <a:t>궁정문화에</a:t>
            </a:r>
            <a:r>
              <a:rPr lang="en-US" altLang="en-US" sz="4000" b="1"/>
              <a:t> </a:t>
            </a:r>
            <a:r>
              <a:rPr lang="ko-KR" altLang="en-US" sz="4000" b="1"/>
              <a:t>흡수됨</a:t>
            </a:r>
            <a:r>
              <a:rPr lang="en-US" altLang="en-US" sz="4000" b="1"/>
              <a:t>.</a:t>
            </a:r>
            <a:endParaRPr lang="en-US" altLang="en-US" sz="4000" b="1"/>
          </a:p>
          <a:p>
            <a:pPr marL="109855" indent="0">
              <a:buNone/>
            </a:pPr>
            <a:endParaRPr lang="en-US" altLang="en-US" sz="2800" b="1"/>
          </a:p>
          <a:p>
            <a:endParaRPr lang="en-US" altLang="en-US" b="1"/>
          </a:p>
          <a:p>
            <a:pPr marL="109855" indent="0">
              <a:buNone/>
            </a:pPr>
            <a:r>
              <a:rPr lang="en-US" altLang="en-US" sz="5335" b="1"/>
              <a:t>4. </a:t>
            </a:r>
            <a:r>
              <a:rPr lang="ko-KR" altLang="en-US" sz="5335" b="1"/>
              <a:t>종교적</a:t>
            </a:r>
            <a:r>
              <a:rPr lang="en-US" altLang="en-US" sz="5335" b="1"/>
              <a:t> </a:t>
            </a:r>
            <a:r>
              <a:rPr lang="ko-KR" altLang="en-US" sz="5335" b="1"/>
              <a:t>영향</a:t>
            </a:r>
            <a:endParaRPr lang="ko-KR" altLang="en-US" sz="5335" b="1"/>
          </a:p>
          <a:p>
            <a:pPr marL="109855" indent="0">
              <a:buNone/>
            </a:pPr>
            <a:r>
              <a:rPr lang="ko-KR" altLang="en-US" sz="4000" b="1">
                <a:solidFill>
                  <a:srgbClr val="FF0000"/>
                </a:solidFill>
              </a:rPr>
              <a:t>타밀</a:t>
            </a:r>
            <a:r>
              <a:rPr lang="en-US" altLang="en-US" sz="4000" b="1">
                <a:solidFill>
                  <a:srgbClr val="FF0000"/>
                </a:solidFill>
              </a:rPr>
              <a:t> </a:t>
            </a:r>
            <a:r>
              <a:rPr lang="ko-KR" altLang="en-US" sz="4000" b="1">
                <a:solidFill>
                  <a:srgbClr val="FF0000"/>
                </a:solidFill>
              </a:rPr>
              <a:t>지역은</a:t>
            </a:r>
            <a:r>
              <a:rPr lang="en-US" altLang="en-US" sz="4000" b="1">
                <a:solidFill>
                  <a:srgbClr val="FF0000"/>
                </a:solidFill>
              </a:rPr>
              <a:t> </a:t>
            </a:r>
            <a:r>
              <a:rPr lang="ko-KR" altLang="en-US" sz="4000" b="1">
                <a:solidFill>
                  <a:srgbClr val="FF0000"/>
                </a:solidFill>
              </a:rPr>
              <a:t>인도</a:t>
            </a:r>
            <a:r>
              <a:rPr lang="en-US" altLang="en-US" sz="4000" b="1">
                <a:solidFill>
                  <a:srgbClr val="FF0000"/>
                </a:solidFill>
              </a:rPr>
              <a:t> </a:t>
            </a:r>
            <a:r>
              <a:rPr lang="ko-KR" altLang="en-US" sz="4000" b="1">
                <a:solidFill>
                  <a:srgbClr val="FF0000"/>
                </a:solidFill>
              </a:rPr>
              <a:t>남부</a:t>
            </a:r>
            <a:r>
              <a:rPr lang="en-US" altLang="en-US" sz="4000" b="1">
                <a:solidFill>
                  <a:srgbClr val="FF0000"/>
                </a:solidFill>
              </a:rPr>
              <a:t> </a:t>
            </a:r>
            <a:r>
              <a:rPr lang="ko-KR" altLang="en-US" sz="4000" b="1">
                <a:solidFill>
                  <a:srgbClr val="FF0000"/>
                </a:solidFill>
              </a:rPr>
              <a:t>힌두교의</a:t>
            </a:r>
            <a:r>
              <a:rPr lang="en-US" altLang="en-US" sz="4000" b="1">
                <a:solidFill>
                  <a:srgbClr val="FF0000"/>
                </a:solidFill>
              </a:rPr>
              <a:t> </a:t>
            </a:r>
            <a:r>
              <a:rPr lang="ko-KR" altLang="en-US" sz="4000" b="1">
                <a:solidFill>
                  <a:srgbClr val="FF0000"/>
                </a:solidFill>
              </a:rPr>
              <a:t>중심지</a:t>
            </a:r>
            <a:r>
              <a:rPr lang="ko-KR" altLang="en-US" sz="4000" b="1"/>
              <a:t>로</a:t>
            </a:r>
            <a:r>
              <a:rPr lang="en-US" altLang="en-US" sz="4000" b="1"/>
              <a:t>, </a:t>
            </a:r>
            <a:r>
              <a:rPr lang="ko-KR" altLang="en-US" sz="4000" b="1"/>
              <a:t>시바파</a:t>
            </a:r>
            <a:r>
              <a:rPr lang="en-US" altLang="en-US" sz="4000" b="1"/>
              <a:t>(Shaivism)</a:t>
            </a:r>
            <a:r>
              <a:rPr lang="ko-KR" altLang="en-US" sz="4000" b="1"/>
              <a:t>와</a:t>
            </a:r>
            <a:r>
              <a:rPr lang="en-US" altLang="en-US" sz="4000" b="1"/>
              <a:t> </a:t>
            </a:r>
            <a:r>
              <a:rPr lang="ko-KR" altLang="en-US" sz="4000" b="1"/>
              <a:t>비슈누파</a:t>
            </a:r>
            <a:r>
              <a:rPr lang="en-US" altLang="en-US" sz="4000" b="1"/>
              <a:t>(Vaishnavism)</a:t>
            </a:r>
            <a:r>
              <a:rPr lang="ko-KR" altLang="en-US" sz="4000" b="1"/>
              <a:t>가</a:t>
            </a:r>
            <a:r>
              <a:rPr lang="en-US" altLang="en-US" sz="4000" b="1"/>
              <a:t> </a:t>
            </a:r>
            <a:r>
              <a:rPr lang="ko-KR" altLang="en-US" sz="4000" b="1"/>
              <a:t>동남아에</a:t>
            </a:r>
            <a:r>
              <a:rPr lang="en-US" altLang="en-US" sz="4000" b="1"/>
              <a:t> </a:t>
            </a:r>
            <a:r>
              <a:rPr lang="ko-KR" altLang="en-US" sz="4000" b="1"/>
              <a:t>확산됨</a:t>
            </a:r>
            <a:r>
              <a:rPr lang="en-US" altLang="en-US" sz="4000" b="1"/>
              <a:t>.</a:t>
            </a:r>
            <a:endParaRPr lang="en-US" altLang="en-US" sz="4000" b="1"/>
          </a:p>
          <a:p>
            <a:pPr marL="109855" indent="0">
              <a:buNone/>
            </a:pPr>
            <a:r>
              <a:rPr lang="ko-KR" altLang="en-US" sz="4000" b="1">
                <a:solidFill>
                  <a:srgbClr val="FF0000"/>
                </a:solidFill>
              </a:rPr>
              <a:t>자와와</a:t>
            </a:r>
            <a:r>
              <a:rPr lang="en-US" altLang="en-US" sz="4000" b="1">
                <a:solidFill>
                  <a:srgbClr val="FF0000"/>
                </a:solidFill>
              </a:rPr>
              <a:t> </a:t>
            </a:r>
            <a:r>
              <a:rPr lang="ko-KR" altLang="en-US" sz="4000" b="1">
                <a:solidFill>
                  <a:srgbClr val="FF0000"/>
                </a:solidFill>
              </a:rPr>
              <a:t>발리에서</a:t>
            </a:r>
            <a:r>
              <a:rPr lang="en-US" altLang="en-US" sz="4000" b="1">
                <a:solidFill>
                  <a:srgbClr val="FF0000"/>
                </a:solidFill>
              </a:rPr>
              <a:t> </a:t>
            </a:r>
            <a:r>
              <a:rPr lang="ko-KR" altLang="en-US" sz="4000" b="1">
                <a:solidFill>
                  <a:srgbClr val="FF0000"/>
                </a:solidFill>
              </a:rPr>
              <a:t>힌두</a:t>
            </a:r>
            <a:r>
              <a:rPr lang="en-US" altLang="en-US" sz="4000" b="1">
                <a:solidFill>
                  <a:srgbClr val="FF0000"/>
                </a:solidFill>
              </a:rPr>
              <a:t>-</a:t>
            </a:r>
            <a:r>
              <a:rPr lang="ko-KR" altLang="en-US" sz="4000" b="1">
                <a:solidFill>
                  <a:srgbClr val="FF0000"/>
                </a:solidFill>
              </a:rPr>
              <a:t>불교</a:t>
            </a:r>
            <a:r>
              <a:rPr lang="en-US" altLang="en-US" sz="4000" b="1">
                <a:solidFill>
                  <a:srgbClr val="FF0000"/>
                </a:solidFill>
              </a:rPr>
              <a:t> </a:t>
            </a:r>
            <a:r>
              <a:rPr lang="ko-KR" altLang="en-US" sz="4000" b="1">
                <a:solidFill>
                  <a:srgbClr val="FF0000"/>
                </a:solidFill>
              </a:rPr>
              <a:t>융합</a:t>
            </a:r>
            <a:r>
              <a:rPr lang="en-US" altLang="en-US" sz="4000" b="1">
                <a:solidFill>
                  <a:srgbClr val="FF0000"/>
                </a:solidFill>
              </a:rPr>
              <a:t> </a:t>
            </a:r>
            <a:r>
              <a:rPr lang="ko-KR" altLang="en-US" sz="4000" b="1">
                <a:solidFill>
                  <a:srgbClr val="FF0000"/>
                </a:solidFill>
              </a:rPr>
              <a:t>양상</a:t>
            </a:r>
            <a:r>
              <a:rPr lang="ko-KR" altLang="en-US" sz="4000" b="1"/>
              <a:t>은</a:t>
            </a:r>
            <a:r>
              <a:rPr lang="en-US" altLang="en-US" sz="4000" b="1"/>
              <a:t> </a:t>
            </a:r>
            <a:r>
              <a:rPr lang="ko-KR" altLang="en-US" sz="4000" b="1"/>
              <a:t>타밀</a:t>
            </a:r>
            <a:r>
              <a:rPr lang="en-US" altLang="en-US" sz="4000" b="1"/>
              <a:t> </a:t>
            </a:r>
            <a:r>
              <a:rPr lang="ko-KR" altLang="en-US" sz="4000" b="1"/>
              <a:t>교단</a:t>
            </a:r>
            <a:r>
              <a:rPr lang="en-US" altLang="en-US" sz="4000" b="1"/>
              <a:t>(</a:t>
            </a:r>
            <a:r>
              <a:rPr lang="ko-KR" altLang="en-US" sz="4000" b="1"/>
              <a:t>특히</a:t>
            </a:r>
            <a:r>
              <a:rPr lang="en-US" altLang="en-US" sz="4000" b="1"/>
              <a:t> </a:t>
            </a:r>
            <a:r>
              <a:rPr lang="ko-KR" altLang="en-US" sz="4000" b="1"/>
              <a:t>시바파</a:t>
            </a:r>
            <a:r>
              <a:rPr lang="en-US" altLang="en-US" sz="4000" b="1"/>
              <a:t> </a:t>
            </a:r>
            <a:r>
              <a:rPr lang="ko-KR" altLang="en-US" sz="4000" b="1"/>
              <a:t>사원과</a:t>
            </a:r>
            <a:r>
              <a:rPr lang="en-US" altLang="en-US" sz="4000" b="1"/>
              <a:t> </a:t>
            </a:r>
            <a:r>
              <a:rPr lang="ko-KR" altLang="en-US" sz="4000" b="1"/>
              <a:t>사제</a:t>
            </a:r>
            <a:r>
              <a:rPr lang="en-US" altLang="en-US" sz="4000" b="1"/>
              <a:t>)</a:t>
            </a:r>
            <a:r>
              <a:rPr lang="ko-KR" altLang="en-US" sz="4000" b="1"/>
              <a:t>의</a:t>
            </a:r>
            <a:r>
              <a:rPr lang="en-US" altLang="en-US" sz="4000" b="1"/>
              <a:t> </a:t>
            </a:r>
            <a:r>
              <a:rPr lang="ko-KR" altLang="en-US" sz="4000" b="1"/>
              <a:t>전래와</a:t>
            </a:r>
            <a:r>
              <a:rPr lang="en-US" altLang="en-US" sz="4000" b="1"/>
              <a:t> </a:t>
            </a:r>
            <a:r>
              <a:rPr lang="ko-KR" altLang="en-US" sz="4000" b="1"/>
              <a:t>관련</a:t>
            </a:r>
            <a:r>
              <a:rPr lang="en-US" altLang="en-US" sz="4000" b="1"/>
              <a:t> </a:t>
            </a:r>
            <a:r>
              <a:rPr lang="ko-KR" altLang="en-US" sz="4000" b="1"/>
              <a:t>있음</a:t>
            </a:r>
            <a:r>
              <a:rPr lang="en-US" altLang="en-US" sz="4000" b="1"/>
              <a:t>.</a:t>
            </a:r>
            <a:endParaRPr lang="en-US" altLang="en-US" sz="4000" b="1"/>
          </a:p>
          <a:p>
            <a:pPr marL="109855" indent="0">
              <a:buNone/>
            </a:pPr>
            <a:r>
              <a:rPr lang="ko-KR" altLang="en-US" sz="4000" b="1">
                <a:solidFill>
                  <a:srgbClr val="FF0000"/>
                </a:solidFill>
              </a:rPr>
              <a:t>타밀</a:t>
            </a:r>
            <a:r>
              <a:rPr lang="en-US" altLang="en-US" sz="4000" b="1">
                <a:solidFill>
                  <a:srgbClr val="FF0000"/>
                </a:solidFill>
              </a:rPr>
              <a:t> </a:t>
            </a:r>
            <a:r>
              <a:rPr lang="ko-KR" altLang="en-US" sz="4000" b="1">
                <a:solidFill>
                  <a:srgbClr val="FF0000"/>
                </a:solidFill>
              </a:rPr>
              <a:t>불교</a:t>
            </a:r>
            <a:r>
              <a:rPr lang="en-US" altLang="en-US" sz="4000" b="1">
                <a:solidFill>
                  <a:srgbClr val="FF0000"/>
                </a:solidFill>
              </a:rPr>
              <a:t> </a:t>
            </a:r>
            <a:r>
              <a:rPr lang="ko-KR" altLang="en-US" sz="4000" b="1">
                <a:solidFill>
                  <a:srgbClr val="FF0000"/>
                </a:solidFill>
              </a:rPr>
              <a:t>승려들도</a:t>
            </a:r>
            <a:r>
              <a:rPr lang="en-US" altLang="en-US" sz="4000" b="1">
                <a:solidFill>
                  <a:srgbClr val="FF0000"/>
                </a:solidFill>
              </a:rPr>
              <a:t> </a:t>
            </a:r>
            <a:r>
              <a:rPr lang="ko-KR" altLang="en-US" sz="4000" b="1">
                <a:solidFill>
                  <a:srgbClr val="FF0000"/>
                </a:solidFill>
              </a:rPr>
              <a:t>스리랑카</a:t>
            </a:r>
            <a:r>
              <a:rPr lang="en-US" altLang="en-US" sz="4000" b="1">
                <a:solidFill>
                  <a:srgbClr val="FF0000"/>
                </a:solidFill>
              </a:rPr>
              <a:t>, </a:t>
            </a:r>
            <a:r>
              <a:rPr lang="ko-KR" altLang="en-US" sz="4000" b="1">
                <a:solidFill>
                  <a:srgbClr val="FF0000"/>
                </a:solidFill>
              </a:rPr>
              <a:t>수마트라</a:t>
            </a:r>
            <a:r>
              <a:rPr lang="en-US" altLang="en-US" sz="4000" b="1">
                <a:solidFill>
                  <a:srgbClr val="FF0000"/>
                </a:solidFill>
              </a:rPr>
              <a:t>, </a:t>
            </a:r>
            <a:r>
              <a:rPr lang="ko-KR" altLang="en-US" sz="4000" b="1">
                <a:solidFill>
                  <a:srgbClr val="FF0000"/>
                </a:solidFill>
              </a:rPr>
              <a:t>캄보디아</a:t>
            </a:r>
            <a:r>
              <a:rPr lang="en-US" altLang="en-US" sz="4000" b="1">
                <a:solidFill>
                  <a:srgbClr val="FF0000"/>
                </a:solidFill>
              </a:rPr>
              <a:t> </a:t>
            </a:r>
            <a:r>
              <a:rPr lang="ko-KR" altLang="en-US" sz="4000" b="1">
                <a:solidFill>
                  <a:srgbClr val="FF0000"/>
                </a:solidFill>
              </a:rPr>
              <a:t>등지로</a:t>
            </a:r>
            <a:r>
              <a:rPr lang="en-US" altLang="en-US" sz="4000" b="1">
                <a:solidFill>
                  <a:srgbClr val="FF0000"/>
                </a:solidFill>
              </a:rPr>
              <a:t> </a:t>
            </a:r>
            <a:r>
              <a:rPr lang="ko-KR" altLang="en-US" sz="4000" b="1">
                <a:solidFill>
                  <a:srgbClr val="FF0000"/>
                </a:solidFill>
              </a:rPr>
              <a:t>포교</a:t>
            </a:r>
            <a:r>
              <a:rPr lang="en-US" altLang="en-US" sz="4000" b="1">
                <a:solidFill>
                  <a:srgbClr val="FF0000"/>
                </a:solidFill>
              </a:rPr>
              <a:t> </a:t>
            </a:r>
            <a:r>
              <a:rPr lang="ko-KR" altLang="en-US" sz="4000" b="1">
                <a:solidFill>
                  <a:srgbClr val="FF0000"/>
                </a:solidFill>
              </a:rPr>
              <a:t>활동을</a:t>
            </a:r>
            <a:r>
              <a:rPr lang="en-US" altLang="en-US" sz="4000" b="1">
                <a:solidFill>
                  <a:srgbClr val="FF0000"/>
                </a:solidFill>
              </a:rPr>
              <a:t> </a:t>
            </a:r>
            <a:r>
              <a:rPr lang="ko-KR" altLang="en-US" sz="4000" b="1">
                <a:solidFill>
                  <a:srgbClr val="FF0000"/>
                </a:solidFill>
              </a:rPr>
              <a:t>전개</a:t>
            </a:r>
            <a:r>
              <a:rPr lang="en-US" altLang="en-US" sz="4000" b="1">
                <a:solidFill>
                  <a:srgbClr val="FF0000"/>
                </a:solidFill>
              </a:rPr>
              <a:t>.</a:t>
            </a:r>
            <a:endParaRPr lang="en-US" altLang="en-US" sz="4000" b="1">
              <a:solidFill>
                <a:srgbClr val="FF0000"/>
              </a:solidFill>
            </a:endParaRPr>
          </a:p>
        </p:txBody>
      </p:sp>
      <p:sp>
        <p:nvSpPr>
          <p:cNvPr id="3" name="Title 2"/>
          <p:cNvSpPr>
            <a:spLocks noGrp="1"/>
          </p:cNvSpPr>
          <p:nvPr>
            <p:ph type="title"/>
          </p:nvPr>
        </p:nvSpPr>
        <p:spPr>
          <a:xfrm>
            <a:off x="457200" y="404495"/>
            <a:ext cx="8229600" cy="713105"/>
          </a:xfrm>
        </p:spPr>
        <p:txBody>
          <a:bodyPr/>
          <a:p>
            <a:r>
              <a:rPr lang="ko-KR" altLang="en-US" sz="2800">
                <a:sym typeface="+mn-ea"/>
              </a:rPr>
              <a:t>타밀의</a:t>
            </a:r>
            <a:r>
              <a:rPr lang="en-US" altLang="en-US" sz="2800">
                <a:sym typeface="+mn-ea"/>
              </a:rPr>
              <a:t> </a:t>
            </a:r>
            <a:r>
              <a:rPr lang="ko-KR" altLang="en-US" sz="2800">
                <a:sym typeface="+mn-ea"/>
              </a:rPr>
              <a:t>동남아시아에</a:t>
            </a:r>
            <a:r>
              <a:rPr lang="en-US" altLang="en-US" sz="2800">
                <a:sym typeface="+mn-ea"/>
              </a:rPr>
              <a:t> </a:t>
            </a:r>
            <a:r>
              <a:rPr lang="ko-KR" altLang="en-US" sz="2800">
                <a:sym typeface="+mn-ea"/>
              </a:rPr>
              <a:t>미친</a:t>
            </a:r>
            <a:r>
              <a:rPr lang="en-US" altLang="en-US" sz="2800">
                <a:sym typeface="+mn-ea"/>
              </a:rPr>
              <a:t> </a:t>
            </a:r>
            <a:r>
              <a:rPr lang="ko-KR" altLang="en-US" sz="2800">
                <a:sym typeface="+mn-ea"/>
              </a:rPr>
              <a:t>영향</a:t>
            </a:r>
            <a:endParaRPr lang="en-US" sz="2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a:xfrm>
            <a:off x="457200" y="2571115"/>
            <a:ext cx="8229600" cy="3436620"/>
          </a:xfrm>
        </p:spPr>
        <p:txBody>
          <a:bodyPr>
            <a:noAutofit/>
          </a:bodyPr>
          <a:p>
            <a:r>
              <a:rPr lang="en-US" altLang="en-US" sz="1500" b="1"/>
              <a:t>Hall, K. R. (1985). Maritime Trade and State Development in Early Southeast Asia. University of Hawaii Press.</a:t>
            </a:r>
            <a:endParaRPr lang="en-US" altLang="en-US" sz="1500" b="1"/>
          </a:p>
          <a:p>
            <a:r>
              <a:rPr lang="en-US" altLang="en-US" sz="1500" b="1"/>
              <a:t>Kulke, H., &amp; Rothermund, D. (2010). A History of India (5th ed.). Routledge.</a:t>
            </a:r>
            <a:endParaRPr lang="en-US" altLang="en-US" sz="1500" b="1"/>
          </a:p>
          <a:p>
            <a:r>
              <a:rPr lang="en-US" altLang="en-US" sz="1500" b="1"/>
              <a:t>Sastri, K. A. N. (1955). The Cholas. University of Madras Press.</a:t>
            </a:r>
            <a:endParaRPr lang="en-US" altLang="en-US" sz="1500" b="1"/>
          </a:p>
          <a:p>
            <a:r>
              <a:rPr lang="en-US" altLang="en-US" sz="1500" b="1"/>
              <a:t>Guy, J. (2014). Lost Kingdoms: Hindu-Buddhist Sculpture of Early Southeast Asia. Metropolitan Museum of Art.</a:t>
            </a:r>
            <a:endParaRPr lang="en-US" altLang="en-US" sz="1500" b="1"/>
          </a:p>
          <a:p>
            <a:r>
              <a:rPr lang="en-US" altLang="en-US" sz="1500" b="1"/>
              <a:t>Miksic, J. N. (2013). Singapore and the Silk Road of the Sea, 1300–1800.              NUS Press.</a:t>
            </a:r>
            <a:endParaRPr lang="en-US" altLang="en-US" sz="1500" b="1"/>
          </a:p>
          <a:p>
            <a:r>
              <a:rPr lang="en-US" altLang="en-US" sz="1500" b="1"/>
              <a:t>Sen, T. (2003). Buddhism, Diplomacy, and Trade: The Realignment of Sino-Indian Relations, 600–1400. University of Hawaii Press.</a:t>
            </a:r>
            <a:endParaRPr lang="en-US" altLang="en-US" sz="1500" b="1"/>
          </a:p>
          <a:p>
            <a:r>
              <a:rPr lang="en-US" altLang="en-US" sz="1500" b="1"/>
              <a:t>Ray, H. P. (1994). The Winds of Change: Buddhism and the Maritime Links of Early South Asia. Oxford University Press.</a:t>
            </a:r>
            <a:endParaRPr lang="en-US" altLang="en-US" sz="1500" b="1"/>
          </a:p>
        </p:txBody>
      </p:sp>
      <p:sp>
        <p:nvSpPr>
          <p:cNvPr id="3" name="Title 2"/>
          <p:cNvSpPr>
            <a:spLocks noGrp="1"/>
          </p:cNvSpPr>
          <p:nvPr>
            <p:ph type="title"/>
          </p:nvPr>
        </p:nvSpPr>
        <p:spPr>
          <a:xfrm>
            <a:off x="457200" y="1341120"/>
            <a:ext cx="8229600" cy="571500"/>
          </a:xfrm>
        </p:spPr>
        <p:txBody>
          <a:bodyPr>
            <a:normAutofit fontScale="90000"/>
          </a:bodyPr>
          <a:p>
            <a:r>
              <a:rPr lang="ko-KR" altLang="en-US" sz="2220">
                <a:sym typeface="+mn-ea"/>
              </a:rPr>
              <a:t>참고문헌</a:t>
            </a:r>
            <a:r>
              <a:rPr lang="en-US" altLang="en-US">
                <a:sym typeface="+mn-ea"/>
              </a:rPr>
              <a:t> </a:t>
            </a:r>
            <a:br>
              <a:rPr lang="en-US" altLang="en-US"/>
            </a:br>
            <a:endParaRPr lang="en-US" alt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광장">
  <a:themeElements>
    <a:clrScheme name="광장">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광장">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광장">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15416</Words>
  <Application>WPS Presentation</Application>
  <PresentationFormat>화면 슬라이드 쇼(4:3)</PresentationFormat>
  <Paragraphs>299</Paragraphs>
  <Slides>33</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33</vt:i4>
      </vt:variant>
    </vt:vector>
  </HeadingPairs>
  <TitlesOfParts>
    <vt:vector size="48" baseType="lpstr">
      <vt:lpstr>Arial</vt:lpstr>
      <vt:lpstr>SimSun</vt:lpstr>
      <vt:lpstr>Wingdings</vt:lpstr>
      <vt:lpstr>Wingdings 3</vt:lpstr>
      <vt:lpstr>Verdana</vt:lpstr>
      <vt:lpstr>Wingdings 2</vt:lpstr>
      <vt:lpstr>Ebrima</vt:lpstr>
      <vt:lpstr>Lucida Sans Unicode</vt:lpstr>
      <vt:lpstr>Malgun Gothic</vt:lpstr>
      <vt:lpstr>Microsoft YaHei</vt:lpstr>
      <vt:lpstr>Arial Unicode MS</vt:lpstr>
      <vt:lpstr>Calibri</vt:lpstr>
      <vt:lpstr>黑体</vt:lpstr>
      <vt:lpstr>BatangChe</vt:lpstr>
      <vt:lpstr>광장</vt:lpstr>
      <vt:lpstr>"남중국해에 관한 역사적 권리"</vt:lpstr>
      <vt:lpstr>"외부 침입자와 야만 부족"</vt:lpstr>
      <vt:lpstr>"식민지 지배 이전의 역사"</vt:lpstr>
      <vt:lpstr>"중국 제국의 남중국해 상시 항해 활동"</vt:lpstr>
      <vt:lpstr>중국 왕조의 남중국해 항해 활동과 내륙 지향적 팽창 전략</vt:lpstr>
      <vt:lpstr>중국 왕조의 남중국해 항해 활동과 내륙 지향적   팽창 전략</vt:lpstr>
      <vt:lpstr>중국 왕조의 남중국해 항해 활동과 내륙 지향적 팽창 전략</vt:lpstr>
      <vt:lpstr>중국 왕조의 남중국해 항해 활동과 내륙 지향적 팽창 전략</vt:lpstr>
      <vt:lpstr>중국 왕조의 남중국해 항해 활동과 내륙 지향적 팽창 전략</vt:lpstr>
      <vt:lpstr>중국 왕조의 남중국해 항해 활동과 내륙 지향적 팽창 전략</vt:lpstr>
      <vt:lpstr> 1. 한 왕조의 남방 확장  기원전 206년부터 기원후 220년까지 존속한 한(漢) 왕조는 약 1세기 동안 중국 남해(South Sea of China) 지역에 대한 제한적 점유와 통치를 수행한 것으로 기록된다.</vt:lpstr>
      <vt:lpstr>1. 한 왕조의 남방 확장</vt:lpstr>
      <vt:lpstr>당왕조(618~907년)의 남해 지배 당왕조는 약 2세기에 걸쳐 남해(南海) 지역에 대한 지배권을 행사하였다. </vt:lpstr>
      <vt:lpstr>당왕조(618~907년)의 남해 지배 당 제국(618~907)은 영토 규모와 문화적 영향력 면에서 세계 역사상 가장 광대한 국가 중 하나로 평가된다</vt:lpstr>
      <vt:lpstr> 당왕조의 비단길 (Silk Road)</vt:lpstr>
      <vt:lpstr>당왕조의 여인들</vt:lpstr>
      <vt:lpstr>당대(唐代)의 불교, 유교, 도교</vt:lpstr>
      <vt:lpstr>3. 송왕조(1127~1279년)  약 2세기 동안 동남아시아 해역에 걸친 해상 지배권을 확립하였다.</vt:lpstr>
      <vt:lpstr>송왕조의1126년 (글안 유목민들에 의한 점령)</vt:lpstr>
      <vt:lpstr>송왕조 1137년  (조공 무역에서 발생한 세관 관세 수입)</vt:lpstr>
      <vt:lpstr>송나라 시대의 무역 (애국적 행위로 간주되었다)</vt:lpstr>
      <vt:lpstr> 명나라(1368–1644년)동남아시아 해역에 대한 해상 영향력</vt:lpstr>
      <vt:lpstr>PowerPoint 演示文稿</vt:lpstr>
      <vt:lpstr> 인도 왕국들의 남중국해 실제 항해 활동  동남아시아에 대한 고대 인도의 영향과 그 지속성     기원전 290년경부터 서기 15세기까지 동남아시아는 인도 문명의 지속적인 영향을 받았다. 특히 힌두교와 불교의 종교적·문화적 요소들은 동남아시아의 왕국들에 깊숙이 침투하여, 후에는 현지의 정치 체계와 융합되었다(Coedès, 1968).     인도 아대륙 남동부 연안에 위치한 왕국들—예컨대 촐라(Chola), 팔라바(Pallava), 그리고 벵골 지역의 제국 등—은 동남아시아의 미얀마, 태국, 인도네시아, 말레이반도, 필리핀, 캄보디아, 베트남 등과 무역, 문화, 정치적으로 긴밀한 관계를 유지하였다(Mabbett, 1977).     이들 남인도 지역의 상인, 모험가, 교사, 사제들은 약 1500년까지 동남아시아 지역에 지배적인 영향을 미쳤으며, 이는 건축 양식, 언어, 종교 제례, 정치 이념 등 다양한 영역에서 그 흔적을 찾을 수 있다(Kulke &amp; Rothermund, 2004).  참고문헌  Coedès, G. (1968). The Indianized States of Southeast Asia (W. F. Vella, Trans.). University of Hawaii Press. Mabbett, I. W. (1977). The ‘Indianization’ of Southeast Asia: Reflections on the Historical Sources. Journal of Southeast Asian Studies, 8(2), 143–161. https://doi.org/10.1017/S0022463400000415 Kulke, H., &amp; Rothermund, D. (2004). A History of India (4th ed.). Routledge.</vt:lpstr>
      <vt:lpstr>PowerPoint 演示文稿</vt:lpstr>
      <vt:lpstr>고전기 및 중세기의 인도와 동남아시아와의 교류 요약표</vt:lpstr>
      <vt:lpstr>PowerPoint 演示文稿</vt:lpstr>
      <vt:lpstr>타밀 촐라 왕조</vt:lpstr>
      <vt:lpstr>타밀 촐라 왕조의 시기</vt:lpstr>
      <vt:lpstr>참고문헌 </vt:lpstr>
      <vt:lpstr>타밀의 동남아시아에 미친 영향  (정치· 무역· 문화· 종교분야)</vt:lpstr>
      <vt:lpstr>타밀의 동남아시아에 미친 영향</vt:lpstr>
      <vt:lpstr>참고문헌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Historical rights on the South China Sea</dc:title>
  <dc:creator>k</dc:creator>
  <cp:lastModifiedBy>James Choi</cp:lastModifiedBy>
  <cp:revision>16</cp:revision>
  <dcterms:created xsi:type="dcterms:W3CDTF">2021-09-28T00:32:00Z</dcterms:created>
  <dcterms:modified xsi:type="dcterms:W3CDTF">2025-07-29T03:15:47Z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0393F1646F5A47BC807B16970EFC5124_13</vt:lpwstr>
  </property>
  <property fmtid="{D5CDD505-2E9C-101B-9397-08002B2CF9AE}" pid="3" name="KSOProductBuildVer">
    <vt:lpwstr>1033-12.2.0.21931</vt:lpwstr>
  </property>
</Properties>
</file>